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Override PartName="/ppt/changesInfos/changesInfo1.xml" ContentType="application/vnd.ms-powerpoint.changes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17" r:id="rId5"/>
    <p:sldId id="327" r:id="rId6"/>
    <p:sldId id="309" r:id="rId7"/>
    <p:sldId id="328" r:id="rId8"/>
    <p:sldId id="329" r:id="rId9"/>
    <p:sldId id="330" r:id="rId10"/>
    <p:sldId id="334" r:id="rId11"/>
    <p:sldId id="331" r:id="rId12"/>
    <p:sldId id="332" r:id="rId13"/>
    <p:sldId id="337" r:id="rId14"/>
    <p:sldId id="335" r:id="rId15"/>
    <p:sldId id="336" r:id="rId16"/>
    <p:sldId id="333" r:id="rId17"/>
    <p:sldId id="30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D8BC4E-8DF0-40A3-BA7F-4786D91F1D66}" v="119" dt="2024-12-12T14:40:25.346"/>
  </p1510:revLst>
</p1510:revInfo>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759" autoAdjust="0"/>
    <p:restoredTop sz="95405" autoAdjust="0"/>
  </p:normalViewPr>
  <p:slideViewPr>
    <p:cSldViewPr snapToGrid="0">
      <p:cViewPr>
        <p:scale>
          <a:sx n="33" d="100"/>
          <a:sy n="33" d="100"/>
        </p:scale>
        <p:origin x="283" y="1133"/>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A6D8BC4E-8DF0-40A3-BA7F-4786D91F1D66}"/>
    <pc:docChg chg="addSld delSld modSld">
      <pc:chgData name="Guest User" userId="" providerId="Windows Live" clId="Web-{A6D8BC4E-8DF0-40A3-BA7F-4786D91F1D66}" dt="2024-12-12T14:40:25.346" v="123" actId="20577"/>
      <pc:docMkLst>
        <pc:docMk/>
      </pc:docMkLst>
      <pc:sldChg chg="modSp">
        <pc:chgData name="Guest User" userId="" providerId="Windows Live" clId="Web-{A6D8BC4E-8DF0-40A3-BA7F-4786D91F1D66}" dt="2024-12-12T14:38:50.811" v="111" actId="1076"/>
        <pc:sldMkLst>
          <pc:docMk/>
          <pc:sldMk cId="1966913227" sldId="309"/>
        </pc:sldMkLst>
        <pc:spChg chg="mod">
          <ac:chgData name="Guest User" userId="" providerId="Windows Live" clId="Web-{A6D8BC4E-8DF0-40A3-BA7F-4786D91F1D66}" dt="2024-12-12T14:38:50.811" v="111" actId="1076"/>
          <ac:spMkLst>
            <pc:docMk/>
            <pc:sldMk cId="1966913227" sldId="309"/>
            <ac:spMk id="8" creationId="{BCFDA37B-399A-B9F0-7A7D-2A891EB7FFA6}"/>
          </ac:spMkLst>
        </pc:spChg>
        <pc:spChg chg="mod">
          <ac:chgData name="Guest User" userId="" providerId="Windows Live" clId="Web-{A6D8BC4E-8DF0-40A3-BA7F-4786D91F1D66}" dt="2024-12-12T14:34:53.756" v="63" actId="1076"/>
          <ac:spMkLst>
            <pc:docMk/>
            <pc:sldMk cId="1966913227" sldId="309"/>
            <ac:spMk id="19" creationId="{A7BE12AD-D808-BDE0-3EB8-5BC50B1D8474}"/>
          </ac:spMkLst>
        </pc:spChg>
      </pc:sldChg>
      <pc:sldChg chg="new del">
        <pc:chgData name="Guest User" userId="" providerId="Windows Live" clId="Web-{A6D8BC4E-8DF0-40A3-BA7F-4786D91F1D66}" dt="2024-12-12T14:26:32.098" v="1"/>
        <pc:sldMkLst>
          <pc:docMk/>
          <pc:sldMk cId="29865132" sldId="327"/>
        </pc:sldMkLst>
      </pc:sldChg>
      <pc:sldChg chg="modSp new">
        <pc:chgData name="Guest User" userId="" providerId="Windows Live" clId="Web-{A6D8BC4E-8DF0-40A3-BA7F-4786D91F1D66}" dt="2024-12-12T14:34:16.958" v="51" actId="20577"/>
        <pc:sldMkLst>
          <pc:docMk/>
          <pc:sldMk cId="2177336966" sldId="327"/>
        </pc:sldMkLst>
        <pc:spChg chg="mod">
          <ac:chgData name="Guest User" userId="" providerId="Windows Live" clId="Web-{A6D8BC4E-8DF0-40A3-BA7F-4786D91F1D66}" dt="2024-12-12T14:34:16.958" v="51" actId="20577"/>
          <ac:spMkLst>
            <pc:docMk/>
            <pc:sldMk cId="2177336966" sldId="327"/>
            <ac:spMk id="2" creationId="{B0AC890A-4B3A-E5D7-3096-61064DC29B18}"/>
          </ac:spMkLst>
        </pc:spChg>
        <pc:spChg chg="mod">
          <ac:chgData name="Guest User" userId="" providerId="Windows Live" clId="Web-{A6D8BC4E-8DF0-40A3-BA7F-4786D91F1D66}" dt="2024-12-12T14:32:38.329" v="40" actId="20577"/>
          <ac:spMkLst>
            <pc:docMk/>
            <pc:sldMk cId="2177336966" sldId="327"/>
            <ac:spMk id="3" creationId="{7EDE0181-C7DB-AA64-DA87-24DE30D7F7C5}"/>
          </ac:spMkLst>
        </pc:spChg>
      </pc:sldChg>
      <pc:sldChg chg="new del">
        <pc:chgData name="Guest User" userId="" providerId="Windows Live" clId="Web-{A6D8BC4E-8DF0-40A3-BA7F-4786D91F1D66}" dt="2024-12-12T14:39:48.829" v="113"/>
        <pc:sldMkLst>
          <pc:docMk/>
          <pc:sldMk cId="242395668" sldId="328"/>
        </pc:sldMkLst>
      </pc:sldChg>
      <pc:sldChg chg="new del">
        <pc:chgData name="Guest User" userId="" providerId="Windows Live" clId="Web-{A6D8BC4E-8DF0-40A3-BA7F-4786D91F1D66}" dt="2024-12-12T14:39:57.157" v="115"/>
        <pc:sldMkLst>
          <pc:docMk/>
          <pc:sldMk cId="666089286" sldId="328"/>
        </pc:sldMkLst>
      </pc:sldChg>
      <pc:sldChg chg="modSp new">
        <pc:chgData name="Guest User" userId="" providerId="Windows Live" clId="Web-{A6D8BC4E-8DF0-40A3-BA7F-4786D91F1D66}" dt="2024-12-12T14:40:25.346" v="123" actId="20577"/>
        <pc:sldMkLst>
          <pc:docMk/>
          <pc:sldMk cId="4059978853" sldId="328"/>
        </pc:sldMkLst>
        <pc:spChg chg="mod">
          <ac:chgData name="Guest User" userId="" providerId="Windows Live" clId="Web-{A6D8BC4E-8DF0-40A3-BA7F-4786D91F1D66}" dt="2024-12-12T14:40:25.346" v="123" actId="20577"/>
          <ac:spMkLst>
            <pc:docMk/>
            <pc:sldMk cId="4059978853" sldId="328"/>
            <ac:spMk id="2" creationId="{369E7308-AA58-5D21-73D9-7CCE60D93079}"/>
          </ac:spMkLst>
        </pc:spChg>
      </pc:sldChg>
    </pc:docChg>
  </pc:docChgLst>
  <pc:docChgLst>
    <pc:chgData name="Subhaasree P" userId="91a533a7aa8a679c" providerId="Windows Live" clId="Web-{941DDCE5-1446-4591-B07D-1B3BEA680FD6}"/>
    <pc:docChg chg="addSld delSld modSld">
      <pc:chgData name="Subhaasree P" userId="91a533a7aa8a679c" providerId="Windows Live" clId="Web-{941DDCE5-1446-4591-B07D-1B3BEA680FD6}" dt="2024-11-21T05:35:55.972" v="750"/>
      <pc:docMkLst>
        <pc:docMk/>
      </pc:docMkLst>
      <pc:sldChg chg="modSp del">
        <pc:chgData name="Subhaasree P" userId="91a533a7aa8a679c" providerId="Windows Live" clId="Web-{941DDCE5-1446-4591-B07D-1B3BEA680FD6}" dt="2024-11-21T05:28:20.388" v="711"/>
        <pc:sldMkLst>
          <pc:docMk/>
          <pc:sldMk cId="1096717490" sldId="263"/>
        </pc:sldMkLst>
        <pc:spChg chg="mod">
          <ac:chgData name="Subhaasree P" userId="91a533a7aa8a679c" providerId="Windows Live" clId="Web-{941DDCE5-1446-4591-B07D-1B3BEA680FD6}" dt="2024-11-21T04:49:57.043" v="206" actId="1076"/>
          <ac:spMkLst>
            <pc:docMk/>
            <pc:sldMk cId="1096717490" sldId="263"/>
            <ac:spMk id="11" creationId="{2A3D95EF-8A67-7F71-37EF-9EB02511B163}"/>
          </ac:spMkLst>
        </pc:spChg>
        <pc:spChg chg="mod">
          <ac:chgData name="Subhaasree P" userId="91a533a7aa8a679c" providerId="Windows Live" clId="Web-{941DDCE5-1446-4591-B07D-1B3BEA680FD6}" dt="2024-11-21T05:28:08.388" v="708" actId="20577"/>
          <ac:spMkLst>
            <pc:docMk/>
            <pc:sldMk cId="1096717490" sldId="263"/>
            <ac:spMk id="15" creationId="{C7846849-DC0A-EE3B-2E5E-D669EC1273D6}"/>
          </ac:spMkLst>
        </pc:spChg>
      </pc:sldChg>
      <pc:sldChg chg="addSp delSp modSp del">
        <pc:chgData name="Subhaasree P" userId="91a533a7aa8a679c" providerId="Windows Live" clId="Web-{941DDCE5-1446-4591-B07D-1B3BEA680FD6}" dt="2024-11-21T04:45:07.320" v="97"/>
        <pc:sldMkLst>
          <pc:docMk/>
          <pc:sldMk cId="520000563" sldId="278"/>
        </pc:sldMkLst>
        <pc:spChg chg="add del mod">
          <ac:chgData name="Subhaasree P" userId="91a533a7aa8a679c" providerId="Windows Live" clId="Web-{941DDCE5-1446-4591-B07D-1B3BEA680FD6}" dt="2024-11-21T04:44:53.882" v="96"/>
          <ac:spMkLst>
            <pc:docMk/>
            <pc:sldMk cId="520000563" sldId="278"/>
            <ac:spMk id="5" creationId="{619AEAC4-5287-10AF-DEF4-B2F45E084D54}"/>
          </ac:spMkLst>
        </pc:spChg>
        <pc:picChg chg="del">
          <ac:chgData name="Subhaasree P" userId="91a533a7aa8a679c" providerId="Windows Live" clId="Web-{941DDCE5-1446-4591-B07D-1B3BEA680FD6}" dt="2024-11-21T04:44:47.335" v="95"/>
          <ac:picMkLst>
            <pc:docMk/>
            <pc:sldMk cId="520000563" sldId="278"/>
            <ac:picMk id="4" creationId="{0DEBEDD0-2C97-CD36-23CF-99F082806824}"/>
          </ac:picMkLst>
        </pc:picChg>
      </pc:sldChg>
      <pc:sldChg chg="delSp modSp">
        <pc:chgData name="Subhaasree P" userId="91a533a7aa8a679c" providerId="Windows Live" clId="Web-{941DDCE5-1446-4591-B07D-1B3BEA680FD6}" dt="2024-11-21T05:16:16.565" v="666" actId="20577"/>
        <pc:sldMkLst>
          <pc:docMk/>
          <pc:sldMk cId="2188828507" sldId="304"/>
        </pc:sldMkLst>
        <pc:spChg chg="mod">
          <ac:chgData name="Subhaasree P" userId="91a533a7aa8a679c" providerId="Windows Live" clId="Web-{941DDCE5-1446-4591-B07D-1B3BEA680FD6}" dt="2024-11-21T05:16:16.565" v="666" actId="20577"/>
          <ac:spMkLst>
            <pc:docMk/>
            <pc:sldMk cId="2188828507" sldId="304"/>
            <ac:spMk id="6" creationId="{D5DC0028-4150-0F89-E59C-F563C67F6CFD}"/>
          </ac:spMkLst>
        </pc:spChg>
        <pc:spChg chg="del mod">
          <ac:chgData name="Subhaasree P" userId="91a533a7aa8a679c" providerId="Windows Live" clId="Web-{941DDCE5-1446-4591-B07D-1B3BEA680FD6}" dt="2024-11-21T05:16:05.924" v="662"/>
          <ac:spMkLst>
            <pc:docMk/>
            <pc:sldMk cId="2188828507" sldId="304"/>
            <ac:spMk id="11" creationId="{C6DCC38C-603B-CCD0-2914-0BBCD4F4F74E}"/>
          </ac:spMkLst>
        </pc:spChg>
      </pc:sldChg>
      <pc:sldChg chg="modSp">
        <pc:chgData name="Subhaasree P" userId="91a533a7aa8a679c" providerId="Windows Live" clId="Web-{941DDCE5-1446-4591-B07D-1B3BEA680FD6}" dt="2024-11-21T05:35:55.972" v="750"/>
        <pc:sldMkLst>
          <pc:docMk/>
          <pc:sldMk cId="586478555" sldId="307"/>
        </pc:sldMkLst>
        <pc:spChg chg="mod">
          <ac:chgData name="Subhaasree P" userId="91a533a7aa8a679c" providerId="Windows Live" clId="Web-{941DDCE5-1446-4591-B07D-1B3BEA680FD6}" dt="2024-11-21T04:41:51.270" v="17" actId="20577"/>
          <ac:spMkLst>
            <pc:docMk/>
            <pc:sldMk cId="586478555" sldId="307"/>
            <ac:spMk id="2" creationId="{C3F46C7B-D29F-368C-FEEC-CDFA125F8E5C}"/>
          </ac:spMkLst>
        </pc:spChg>
        <pc:graphicFrameChg chg="mod modGraphic">
          <ac:chgData name="Subhaasree P" userId="91a533a7aa8a679c" providerId="Windows Live" clId="Web-{941DDCE5-1446-4591-B07D-1B3BEA680FD6}" dt="2024-11-21T05:35:55.972" v="750"/>
          <ac:graphicFrameMkLst>
            <pc:docMk/>
            <pc:sldMk cId="586478555" sldId="307"/>
            <ac:graphicFrameMk id="6" creationId="{0D6FB95E-6987-A57C-3663-3FD6F6FAC24E}"/>
          </ac:graphicFrameMkLst>
        </pc:graphicFrameChg>
      </pc:sldChg>
      <pc:sldChg chg="del">
        <pc:chgData name="Subhaasree P" userId="91a533a7aa8a679c" providerId="Windows Live" clId="Web-{941DDCE5-1446-4591-B07D-1B3BEA680FD6}" dt="2024-11-21T05:15:46.158" v="660"/>
        <pc:sldMkLst>
          <pc:docMk/>
          <pc:sldMk cId="2222324472" sldId="308"/>
        </pc:sldMkLst>
      </pc:sldChg>
      <pc:sldChg chg="modSp">
        <pc:chgData name="Subhaasree P" userId="91a533a7aa8a679c" providerId="Windows Live" clId="Web-{941DDCE5-1446-4591-B07D-1B3BEA680FD6}" dt="2024-11-21T05:29:56.499" v="721" actId="14100"/>
        <pc:sldMkLst>
          <pc:docMk/>
          <pc:sldMk cId="1966913227" sldId="309"/>
        </pc:sldMkLst>
        <pc:spChg chg="mod">
          <ac:chgData name="Subhaasree P" userId="91a533a7aa8a679c" providerId="Windows Live" clId="Web-{941DDCE5-1446-4591-B07D-1B3BEA680FD6}" dt="2024-11-21T05:29:56.499" v="721" actId="14100"/>
          <ac:spMkLst>
            <pc:docMk/>
            <pc:sldMk cId="1966913227" sldId="309"/>
            <ac:spMk id="3" creationId="{50CD348E-9357-0442-4555-AF6B4AFE34B6}"/>
          </ac:spMkLst>
        </pc:spChg>
        <pc:spChg chg="mod">
          <ac:chgData name="Subhaasree P" userId="91a533a7aa8a679c" providerId="Windows Live" clId="Web-{941DDCE5-1446-4591-B07D-1B3BEA680FD6}" dt="2024-11-21T04:48:55.495" v="198" actId="1076"/>
          <ac:spMkLst>
            <pc:docMk/>
            <pc:sldMk cId="1966913227" sldId="309"/>
            <ac:spMk id="8" creationId="{BCFDA37B-399A-B9F0-7A7D-2A891EB7FFA6}"/>
          </ac:spMkLst>
        </pc:spChg>
        <pc:spChg chg="mod">
          <ac:chgData name="Subhaasree P" userId="91a533a7aa8a679c" providerId="Windows Live" clId="Web-{941DDCE5-1446-4591-B07D-1B3BEA680FD6}" dt="2024-11-21T04:46:57.274" v="177" actId="1076"/>
          <ac:spMkLst>
            <pc:docMk/>
            <pc:sldMk cId="1966913227" sldId="309"/>
            <ac:spMk id="19" creationId="{A7BE12AD-D808-BDE0-3EB8-5BC50B1D8474}"/>
          </ac:spMkLst>
        </pc:spChg>
      </pc:sldChg>
      <pc:sldChg chg="del">
        <pc:chgData name="Subhaasree P" userId="91a533a7aa8a679c" providerId="Windows Live" clId="Web-{941DDCE5-1446-4591-B07D-1B3BEA680FD6}" dt="2024-11-21T05:28:15.888" v="709"/>
        <pc:sldMkLst>
          <pc:docMk/>
          <pc:sldMk cId="4230106960" sldId="310"/>
        </pc:sldMkLst>
      </pc:sldChg>
      <pc:sldChg chg="del">
        <pc:chgData name="Subhaasree P" userId="91a533a7aa8a679c" providerId="Windows Live" clId="Web-{941DDCE5-1446-4591-B07D-1B3BEA680FD6}" dt="2024-11-21T05:28:17.044" v="710"/>
        <pc:sldMkLst>
          <pc:docMk/>
          <pc:sldMk cId="3748348926" sldId="311"/>
        </pc:sldMkLst>
      </pc:sldChg>
      <pc:sldChg chg="addSp delSp modSp">
        <pc:chgData name="Subhaasree P" userId="91a533a7aa8a679c" providerId="Windows Live" clId="Web-{941DDCE5-1446-4591-B07D-1B3BEA680FD6}" dt="2024-11-21T05:31:56.188" v="740" actId="14100"/>
        <pc:sldMkLst>
          <pc:docMk/>
          <pc:sldMk cId="859909800" sldId="312"/>
        </pc:sldMkLst>
        <pc:spChg chg="mod">
          <ac:chgData name="Subhaasree P" userId="91a533a7aa8a679c" providerId="Windows Live" clId="Web-{941DDCE5-1446-4591-B07D-1B3BEA680FD6}" dt="2024-11-21T05:01:57.350" v="365" actId="20577"/>
          <ac:spMkLst>
            <pc:docMk/>
            <pc:sldMk cId="859909800" sldId="312"/>
            <ac:spMk id="3" creationId="{DE597F60-88E2-C430-D52B-6604405AD55C}"/>
          </ac:spMkLst>
        </pc:spChg>
        <pc:spChg chg="add del mod">
          <ac:chgData name="Subhaasree P" userId="91a533a7aa8a679c" providerId="Windows Live" clId="Web-{941DDCE5-1446-4591-B07D-1B3BEA680FD6}" dt="2024-11-21T04:50:25.402" v="211"/>
          <ac:spMkLst>
            <pc:docMk/>
            <pc:sldMk cId="859909800" sldId="312"/>
            <ac:spMk id="4" creationId="{CE0F860A-78F0-0813-1FA7-06DED007387D}"/>
          </ac:spMkLst>
        </pc:spChg>
        <pc:spChg chg="mod">
          <ac:chgData name="Subhaasree P" userId="91a533a7aa8a679c" providerId="Windows Live" clId="Web-{941DDCE5-1446-4591-B07D-1B3BEA680FD6}" dt="2024-11-21T05:01:51.943" v="363" actId="1076"/>
          <ac:spMkLst>
            <pc:docMk/>
            <pc:sldMk cId="859909800" sldId="312"/>
            <ac:spMk id="5" creationId="{E95044F7-BD97-2FDE-4E33-A565BCF0EFEC}"/>
          </ac:spMkLst>
        </pc:spChg>
        <pc:spChg chg="add mod">
          <ac:chgData name="Subhaasree P" userId="91a533a7aa8a679c" providerId="Windows Live" clId="Web-{941DDCE5-1446-4591-B07D-1B3BEA680FD6}" dt="2024-11-21T05:31:56.188" v="740" actId="14100"/>
          <ac:spMkLst>
            <pc:docMk/>
            <pc:sldMk cId="859909800" sldId="312"/>
            <ac:spMk id="6" creationId="{005511E8-6509-60C3-F23F-B8E183357C06}"/>
          </ac:spMkLst>
        </pc:spChg>
        <pc:picChg chg="del">
          <ac:chgData name="Subhaasree P" userId="91a533a7aa8a679c" providerId="Windows Live" clId="Web-{941DDCE5-1446-4591-B07D-1B3BEA680FD6}" dt="2024-11-21T04:50:23.090" v="210"/>
          <ac:picMkLst>
            <pc:docMk/>
            <pc:sldMk cId="859909800" sldId="312"/>
            <ac:picMk id="15" creationId="{48869757-F643-C013-26AA-3DDE95080099}"/>
          </ac:picMkLst>
        </pc:picChg>
      </pc:sldChg>
      <pc:sldChg chg="delSp modSp del">
        <pc:chgData name="Subhaasree P" userId="91a533a7aa8a679c" providerId="Windows Live" clId="Web-{941DDCE5-1446-4591-B07D-1B3BEA680FD6}" dt="2024-11-21T05:11:57.515" v="587"/>
        <pc:sldMkLst>
          <pc:docMk/>
          <pc:sldMk cId="4132147533" sldId="314"/>
        </pc:sldMkLst>
        <pc:spChg chg="mod">
          <ac:chgData name="Subhaasree P" userId="91a533a7aa8a679c" providerId="Windows Live" clId="Web-{941DDCE5-1446-4591-B07D-1B3BEA680FD6}" dt="2024-11-21T05:11:22.030" v="577" actId="20577"/>
          <ac:spMkLst>
            <pc:docMk/>
            <pc:sldMk cId="4132147533" sldId="314"/>
            <ac:spMk id="3" creationId="{DA4B0F3C-5228-C9FB-1212-1D4894C80B46}"/>
          </ac:spMkLst>
        </pc:spChg>
        <pc:spChg chg="del mod">
          <ac:chgData name="Subhaasree P" userId="91a533a7aa8a679c" providerId="Windows Live" clId="Web-{941DDCE5-1446-4591-B07D-1B3BEA680FD6}" dt="2024-11-21T05:10:35.170" v="563"/>
          <ac:spMkLst>
            <pc:docMk/>
            <pc:sldMk cId="4132147533" sldId="314"/>
            <ac:spMk id="5" creationId="{7DA9EE9E-3073-7E11-3AA5-F77C3B48A97F}"/>
          </ac:spMkLst>
        </pc:spChg>
        <pc:spChg chg="del mod">
          <ac:chgData name="Subhaasree P" userId="91a533a7aa8a679c" providerId="Windows Live" clId="Web-{941DDCE5-1446-4591-B07D-1B3BEA680FD6}" dt="2024-11-21T05:10:33.170" v="562"/>
          <ac:spMkLst>
            <pc:docMk/>
            <pc:sldMk cId="4132147533" sldId="314"/>
            <ac:spMk id="9" creationId="{EB33A77B-664F-FFD3-D61A-0D344C269A12}"/>
          </ac:spMkLst>
        </pc:spChg>
      </pc:sldChg>
      <pc:sldChg chg="addSp delSp modSp">
        <pc:chgData name="Subhaasree P" userId="91a533a7aa8a679c" providerId="Windows Live" clId="Web-{941DDCE5-1446-4591-B07D-1B3BEA680FD6}" dt="2024-11-21T05:23:09.774" v="689" actId="20577"/>
        <pc:sldMkLst>
          <pc:docMk/>
          <pc:sldMk cId="3064996118" sldId="315"/>
        </pc:sldMkLst>
        <pc:spChg chg="add del mod">
          <ac:chgData name="Subhaasree P" userId="91a533a7aa8a679c" providerId="Windows Live" clId="Web-{941DDCE5-1446-4591-B07D-1B3BEA680FD6}" dt="2024-11-21T05:22:13.320" v="670"/>
          <ac:spMkLst>
            <pc:docMk/>
            <pc:sldMk cId="3064996118" sldId="315"/>
            <ac:spMk id="3" creationId="{F54D8BF2-3DED-BDF7-CBB9-581AAC203363}"/>
          </ac:spMkLst>
        </pc:spChg>
        <pc:spChg chg="add mod">
          <ac:chgData name="Subhaasree P" userId="91a533a7aa8a679c" providerId="Windows Live" clId="Web-{941DDCE5-1446-4591-B07D-1B3BEA680FD6}" dt="2024-11-21T05:23:09.774" v="689" actId="20577"/>
          <ac:spMkLst>
            <pc:docMk/>
            <pc:sldMk cId="3064996118" sldId="315"/>
            <ac:spMk id="6" creationId="{E80315FD-267D-E633-3178-D64721A5275E}"/>
          </ac:spMkLst>
        </pc:spChg>
        <pc:spChg chg="del mod">
          <ac:chgData name="Subhaasree P" userId="91a533a7aa8a679c" providerId="Windows Live" clId="Web-{941DDCE5-1446-4591-B07D-1B3BEA680FD6}" dt="2024-11-21T05:21:38.070" v="668"/>
          <ac:spMkLst>
            <pc:docMk/>
            <pc:sldMk cId="3064996118" sldId="315"/>
            <ac:spMk id="10" creationId="{4E4F88F8-17E5-45E3-77B1-77FACD99FF63}"/>
          </ac:spMkLst>
        </pc:spChg>
        <pc:graphicFrameChg chg="del">
          <ac:chgData name="Subhaasree P" userId="91a533a7aa8a679c" providerId="Windows Live" clId="Web-{941DDCE5-1446-4591-B07D-1B3BEA680FD6}" dt="2024-11-21T04:51:37.872" v="245"/>
          <ac:graphicFrameMkLst>
            <pc:docMk/>
            <pc:sldMk cId="3064996118" sldId="315"/>
            <ac:graphicFrameMk id="8" creationId="{5B6855E3-2188-20C8-4DD6-E45BC792C983}"/>
          </ac:graphicFrameMkLst>
        </pc:graphicFrameChg>
        <pc:picChg chg="add mod">
          <ac:chgData name="Subhaasree P" userId="91a533a7aa8a679c" providerId="Windows Live" clId="Web-{941DDCE5-1446-4591-B07D-1B3BEA680FD6}" dt="2024-11-21T05:22:39.664" v="674" actId="1076"/>
          <ac:picMkLst>
            <pc:docMk/>
            <pc:sldMk cId="3064996118" sldId="315"/>
            <ac:picMk id="5" creationId="{76CF3D72-30DB-5B41-9125-536E68EAFB92}"/>
          </ac:picMkLst>
        </pc:picChg>
      </pc:sldChg>
      <pc:sldChg chg="addSp delSp modSp del">
        <pc:chgData name="Subhaasree P" userId="91a533a7aa8a679c" providerId="Windows Live" clId="Web-{941DDCE5-1446-4591-B07D-1B3BEA680FD6}" dt="2024-11-21T05:12:25.952" v="590"/>
        <pc:sldMkLst>
          <pc:docMk/>
          <pc:sldMk cId="537809529" sldId="316"/>
        </pc:sldMkLst>
        <pc:spChg chg="del mod">
          <ac:chgData name="Subhaasree P" userId="91a533a7aa8a679c" providerId="Windows Live" clId="Web-{941DDCE5-1446-4591-B07D-1B3BEA680FD6}" dt="2024-11-21T05:08:51.309" v="491"/>
          <ac:spMkLst>
            <pc:docMk/>
            <pc:sldMk cId="537809529" sldId="316"/>
            <ac:spMk id="3" creationId="{CF3ADB94-FC21-07C5-1FC9-E729C5DEDFC6}"/>
          </ac:spMkLst>
        </pc:spChg>
        <pc:spChg chg="add mod">
          <ac:chgData name="Subhaasree P" userId="91a533a7aa8a679c" providerId="Windows Live" clId="Web-{941DDCE5-1446-4591-B07D-1B3BEA680FD6}" dt="2024-11-21T05:10:29.576" v="561" actId="20577"/>
          <ac:spMkLst>
            <pc:docMk/>
            <pc:sldMk cId="537809529" sldId="316"/>
            <ac:spMk id="4" creationId="{30A478C0-4F16-108C-AF64-E59CE1B8EDB6}"/>
          </ac:spMkLst>
        </pc:spChg>
        <pc:spChg chg="del mod">
          <ac:chgData name="Subhaasree P" userId="91a533a7aa8a679c" providerId="Windows Live" clId="Web-{941DDCE5-1446-4591-B07D-1B3BEA680FD6}" dt="2024-11-21T05:08:47.699" v="490"/>
          <ac:spMkLst>
            <pc:docMk/>
            <pc:sldMk cId="537809529" sldId="316"/>
            <ac:spMk id="17" creationId="{96E3FD31-D19A-BFEB-821F-C00103830DC9}"/>
          </ac:spMkLst>
        </pc:spChg>
        <pc:graphicFrameChg chg="del mod modGraphic">
          <ac:chgData name="Subhaasree P" userId="91a533a7aa8a679c" providerId="Windows Live" clId="Web-{941DDCE5-1446-4591-B07D-1B3BEA680FD6}" dt="2024-11-21T04:51:00.043" v="241"/>
          <ac:graphicFrameMkLst>
            <pc:docMk/>
            <pc:sldMk cId="537809529" sldId="316"/>
            <ac:graphicFrameMk id="6" creationId="{D3F53A55-1F2B-EB7F-3E43-C43170D77989}"/>
          </ac:graphicFrameMkLst>
        </pc:graphicFrameChg>
      </pc:sldChg>
      <pc:sldChg chg="addSp modSp">
        <pc:chgData name="Subhaasree P" userId="91a533a7aa8a679c" providerId="Windows Live" clId="Web-{941DDCE5-1446-4591-B07D-1B3BEA680FD6}" dt="2024-11-21T05:15:38.674" v="659" actId="1076"/>
        <pc:sldMkLst>
          <pc:docMk/>
          <pc:sldMk cId="1338167130" sldId="317"/>
        </pc:sldMkLst>
        <pc:spChg chg="add mod">
          <ac:chgData name="Subhaasree P" userId="91a533a7aa8a679c" providerId="Windows Live" clId="Web-{941DDCE5-1446-4591-B07D-1B3BEA680FD6}" dt="2024-11-21T05:15:38.674" v="659" actId="1076"/>
          <ac:spMkLst>
            <pc:docMk/>
            <pc:sldMk cId="1338167130" sldId="317"/>
            <ac:spMk id="2" creationId="{7150F3F0-852C-073C-0468-2B555CB7CA50}"/>
          </ac:spMkLst>
        </pc:spChg>
        <pc:spChg chg="mod">
          <ac:chgData name="Subhaasree P" userId="91a533a7aa8a679c" providerId="Windows Live" clId="Web-{941DDCE5-1446-4591-B07D-1B3BEA680FD6}" dt="2024-11-21T04:41:32.660" v="12" actId="1076"/>
          <ac:spMkLst>
            <pc:docMk/>
            <pc:sldMk cId="1338167130" sldId="317"/>
            <ac:spMk id="3" creationId="{B45A4A65-E8B8-40CF-7ABD-97EA8FA97521}"/>
          </ac:spMkLst>
        </pc:spChg>
      </pc:sldChg>
      <pc:sldChg chg="addSp delSp modSp add replId">
        <pc:chgData name="Subhaasree P" userId="91a533a7aa8a679c" providerId="Windows Live" clId="Web-{941DDCE5-1446-4591-B07D-1B3BEA680FD6}" dt="2024-11-21T05:31:41.500" v="739" actId="20577"/>
        <pc:sldMkLst>
          <pc:docMk/>
          <pc:sldMk cId="4061586031" sldId="318"/>
        </pc:sldMkLst>
        <pc:spChg chg="mod">
          <ac:chgData name="Subhaasree P" userId="91a533a7aa8a679c" providerId="Windows Live" clId="Web-{941DDCE5-1446-4591-B07D-1B3BEA680FD6}" dt="2024-11-21T05:01:45.318" v="362" actId="14100"/>
          <ac:spMkLst>
            <pc:docMk/>
            <pc:sldMk cId="4061586031" sldId="318"/>
            <ac:spMk id="3" creationId="{DE597F60-88E2-C430-D52B-6604405AD55C}"/>
          </ac:spMkLst>
        </pc:spChg>
        <pc:spChg chg="add del mod">
          <ac:chgData name="Subhaasree P" userId="91a533a7aa8a679c" providerId="Windows Live" clId="Web-{941DDCE5-1446-4591-B07D-1B3BEA680FD6}" dt="2024-11-21T04:59:08.113" v="335"/>
          <ac:spMkLst>
            <pc:docMk/>
            <pc:sldMk cId="4061586031" sldId="318"/>
            <ac:spMk id="4" creationId="{13066805-B63D-CB7E-76D1-0459CCD0403B}"/>
          </ac:spMkLst>
        </pc:spChg>
        <pc:spChg chg="del">
          <ac:chgData name="Subhaasree P" userId="91a533a7aa8a679c" providerId="Windows Live" clId="Web-{941DDCE5-1446-4591-B07D-1B3BEA680FD6}" dt="2024-11-21T04:59:02.675" v="334"/>
          <ac:spMkLst>
            <pc:docMk/>
            <pc:sldMk cId="4061586031" sldId="318"/>
            <ac:spMk id="5" creationId="{E95044F7-BD97-2FDE-4E33-A565BCF0EFEC}"/>
          </ac:spMkLst>
        </pc:spChg>
        <pc:spChg chg="add del">
          <ac:chgData name="Subhaasree P" userId="91a533a7aa8a679c" providerId="Windows Live" clId="Web-{941DDCE5-1446-4591-B07D-1B3BEA680FD6}" dt="2024-11-21T05:30:14.264" v="723"/>
          <ac:spMkLst>
            <pc:docMk/>
            <pc:sldMk cId="4061586031" sldId="318"/>
            <ac:spMk id="6" creationId="{56A694DF-118A-0B24-32AF-FE7983182324}"/>
          </ac:spMkLst>
        </pc:spChg>
        <pc:spChg chg="add mod">
          <ac:chgData name="Subhaasree P" userId="91a533a7aa8a679c" providerId="Windows Live" clId="Web-{941DDCE5-1446-4591-B07D-1B3BEA680FD6}" dt="2024-11-21T05:31:41.500" v="739" actId="20577"/>
          <ac:spMkLst>
            <pc:docMk/>
            <pc:sldMk cId="4061586031" sldId="318"/>
            <ac:spMk id="7" creationId="{095BE4ED-DF7D-18D7-76A3-9EBD8218C24A}"/>
          </ac:spMkLst>
        </pc:spChg>
      </pc:sldChg>
      <pc:sldChg chg="delSp modSp new">
        <pc:chgData name="Subhaasree P" userId="91a533a7aa8a679c" providerId="Windows Live" clId="Web-{941DDCE5-1446-4591-B07D-1B3BEA680FD6}" dt="2024-11-21T05:01:40.349" v="361" actId="20577"/>
        <pc:sldMkLst>
          <pc:docMk/>
          <pc:sldMk cId="1718508390" sldId="319"/>
        </pc:sldMkLst>
        <pc:spChg chg="del">
          <ac:chgData name="Subhaasree P" userId="91a533a7aa8a679c" providerId="Windows Live" clId="Web-{941DDCE5-1446-4591-B07D-1B3BEA680FD6}" dt="2024-11-21T05:00:48.911" v="346"/>
          <ac:spMkLst>
            <pc:docMk/>
            <pc:sldMk cId="1718508390" sldId="319"/>
            <ac:spMk id="2" creationId="{B378A175-4071-5B31-49D8-4B1AB3450797}"/>
          </ac:spMkLst>
        </pc:spChg>
        <pc:spChg chg="mod">
          <ac:chgData name="Subhaasree P" userId="91a533a7aa8a679c" providerId="Windows Live" clId="Web-{941DDCE5-1446-4591-B07D-1B3BEA680FD6}" dt="2024-11-21T05:01:40.349" v="361" actId="20577"/>
          <ac:spMkLst>
            <pc:docMk/>
            <pc:sldMk cId="1718508390" sldId="319"/>
            <ac:spMk id="3" creationId="{6FF7F7CD-5C30-0393-C86F-B8738D17EAAD}"/>
          </ac:spMkLst>
        </pc:spChg>
        <pc:spChg chg="del">
          <ac:chgData name="Subhaasree P" userId="91a533a7aa8a679c" providerId="Windows Live" clId="Web-{941DDCE5-1446-4591-B07D-1B3BEA680FD6}" dt="2024-11-21T05:00:57.927" v="348"/>
          <ac:spMkLst>
            <pc:docMk/>
            <pc:sldMk cId="1718508390" sldId="319"/>
            <ac:spMk id="4" creationId="{964C2512-2446-7CBD-F5FA-EE48AEE8F1C0}"/>
          </ac:spMkLst>
        </pc:spChg>
      </pc:sldChg>
      <pc:sldChg chg="delSp modSp new">
        <pc:chgData name="Subhaasree P" userId="91a533a7aa8a679c" providerId="Windows Live" clId="Web-{941DDCE5-1446-4591-B07D-1B3BEA680FD6}" dt="2024-11-21T05:03:14.648" v="388" actId="20577"/>
        <pc:sldMkLst>
          <pc:docMk/>
          <pc:sldMk cId="1391442465" sldId="320"/>
        </pc:sldMkLst>
        <pc:spChg chg="del">
          <ac:chgData name="Subhaasree P" userId="91a533a7aa8a679c" providerId="Windows Live" clId="Web-{941DDCE5-1446-4591-B07D-1B3BEA680FD6}" dt="2024-11-21T05:02:23.475" v="368"/>
          <ac:spMkLst>
            <pc:docMk/>
            <pc:sldMk cId="1391442465" sldId="320"/>
            <ac:spMk id="2" creationId="{67916A28-4E61-3D11-E5C4-CE6CCB353257}"/>
          </ac:spMkLst>
        </pc:spChg>
        <pc:spChg chg="mod">
          <ac:chgData name="Subhaasree P" userId="91a533a7aa8a679c" providerId="Windows Live" clId="Web-{941DDCE5-1446-4591-B07D-1B3BEA680FD6}" dt="2024-11-21T05:03:14.648" v="388" actId="20577"/>
          <ac:spMkLst>
            <pc:docMk/>
            <pc:sldMk cId="1391442465" sldId="320"/>
            <ac:spMk id="3" creationId="{A1C68865-683E-835D-D42A-36D5466473E6}"/>
          </ac:spMkLst>
        </pc:spChg>
        <pc:spChg chg="del">
          <ac:chgData name="Subhaasree P" userId="91a533a7aa8a679c" providerId="Windows Live" clId="Web-{941DDCE5-1446-4591-B07D-1B3BEA680FD6}" dt="2024-11-21T05:02:20.069" v="367"/>
          <ac:spMkLst>
            <pc:docMk/>
            <pc:sldMk cId="1391442465" sldId="320"/>
            <ac:spMk id="4" creationId="{1658D0DD-DA39-D8D5-F7EA-92203389B05C}"/>
          </ac:spMkLst>
        </pc:spChg>
      </pc:sldChg>
      <pc:sldChg chg="delSp modSp new">
        <pc:chgData name="Subhaasree P" userId="91a533a7aa8a679c" providerId="Windows Live" clId="Web-{941DDCE5-1446-4591-B07D-1B3BEA680FD6}" dt="2024-11-21T05:04:18.274" v="405" actId="20577"/>
        <pc:sldMkLst>
          <pc:docMk/>
          <pc:sldMk cId="2653664810" sldId="321"/>
        </pc:sldMkLst>
        <pc:spChg chg="del">
          <ac:chgData name="Subhaasree P" userId="91a533a7aa8a679c" providerId="Windows Live" clId="Web-{941DDCE5-1446-4591-B07D-1B3BEA680FD6}" dt="2024-11-21T05:03:21.507" v="391"/>
          <ac:spMkLst>
            <pc:docMk/>
            <pc:sldMk cId="2653664810" sldId="321"/>
            <ac:spMk id="2" creationId="{5471485D-A683-A67C-92DC-F2D9B7E88566}"/>
          </ac:spMkLst>
        </pc:spChg>
        <pc:spChg chg="mod">
          <ac:chgData name="Subhaasree P" userId="91a533a7aa8a679c" providerId="Windows Live" clId="Web-{941DDCE5-1446-4591-B07D-1B3BEA680FD6}" dt="2024-11-21T05:04:18.274" v="405" actId="20577"/>
          <ac:spMkLst>
            <pc:docMk/>
            <pc:sldMk cId="2653664810" sldId="321"/>
            <ac:spMk id="3" creationId="{C1797FDF-E746-C8AA-9570-946E96B1DE3A}"/>
          </ac:spMkLst>
        </pc:spChg>
        <pc:spChg chg="del">
          <ac:chgData name="Subhaasree P" userId="91a533a7aa8a679c" providerId="Windows Live" clId="Web-{941DDCE5-1446-4591-B07D-1B3BEA680FD6}" dt="2024-11-21T05:03:20.070" v="390"/>
          <ac:spMkLst>
            <pc:docMk/>
            <pc:sldMk cId="2653664810" sldId="321"/>
            <ac:spMk id="4" creationId="{1164DB3E-92C9-5081-E96F-D04F6336BFEE}"/>
          </ac:spMkLst>
        </pc:spChg>
      </pc:sldChg>
      <pc:sldChg chg="delSp modSp new">
        <pc:chgData name="Subhaasree P" userId="91a533a7aa8a679c" providerId="Windows Live" clId="Web-{941DDCE5-1446-4591-B07D-1B3BEA680FD6}" dt="2024-11-21T05:05:33.400" v="428" actId="20577"/>
        <pc:sldMkLst>
          <pc:docMk/>
          <pc:sldMk cId="3739168076" sldId="322"/>
        </pc:sldMkLst>
        <pc:spChg chg="del">
          <ac:chgData name="Subhaasree P" userId="91a533a7aa8a679c" providerId="Windows Live" clId="Web-{941DDCE5-1446-4591-B07D-1B3BEA680FD6}" dt="2024-11-21T05:04:46.477" v="408"/>
          <ac:spMkLst>
            <pc:docMk/>
            <pc:sldMk cId="3739168076" sldId="322"/>
            <ac:spMk id="2" creationId="{74336F9C-EF45-22A9-D397-9FB980A18FDC}"/>
          </ac:spMkLst>
        </pc:spChg>
        <pc:spChg chg="mod">
          <ac:chgData name="Subhaasree P" userId="91a533a7aa8a679c" providerId="Windows Live" clId="Web-{941DDCE5-1446-4591-B07D-1B3BEA680FD6}" dt="2024-11-21T05:05:33.400" v="428" actId="20577"/>
          <ac:spMkLst>
            <pc:docMk/>
            <pc:sldMk cId="3739168076" sldId="322"/>
            <ac:spMk id="3" creationId="{FBBE1946-D620-B2BE-1216-65B9B8E0D59F}"/>
          </ac:spMkLst>
        </pc:spChg>
        <pc:spChg chg="del">
          <ac:chgData name="Subhaasree P" userId="91a533a7aa8a679c" providerId="Windows Live" clId="Web-{941DDCE5-1446-4591-B07D-1B3BEA680FD6}" dt="2024-11-21T05:04:41.743" v="407"/>
          <ac:spMkLst>
            <pc:docMk/>
            <pc:sldMk cId="3739168076" sldId="322"/>
            <ac:spMk id="4" creationId="{E92C13AA-9647-1E92-70BA-0180E2405EAD}"/>
          </ac:spMkLst>
        </pc:spChg>
      </pc:sldChg>
      <pc:sldChg chg="delSp modSp new">
        <pc:chgData name="Subhaasree P" userId="91a533a7aa8a679c" providerId="Windows Live" clId="Web-{941DDCE5-1446-4591-B07D-1B3BEA680FD6}" dt="2024-11-21T05:07:36.323" v="480" actId="20577"/>
        <pc:sldMkLst>
          <pc:docMk/>
          <pc:sldMk cId="2117954937" sldId="323"/>
        </pc:sldMkLst>
        <pc:spChg chg="del">
          <ac:chgData name="Subhaasree P" userId="91a533a7aa8a679c" providerId="Windows Live" clId="Web-{941DDCE5-1446-4591-B07D-1B3BEA680FD6}" dt="2024-11-21T05:05:39.868" v="431"/>
          <ac:spMkLst>
            <pc:docMk/>
            <pc:sldMk cId="2117954937" sldId="323"/>
            <ac:spMk id="2" creationId="{740088FF-EED5-6527-32EC-61E55949CDA1}"/>
          </ac:spMkLst>
        </pc:spChg>
        <pc:spChg chg="mod">
          <ac:chgData name="Subhaasree P" userId="91a533a7aa8a679c" providerId="Windows Live" clId="Web-{941DDCE5-1446-4591-B07D-1B3BEA680FD6}" dt="2024-11-21T05:07:36.323" v="480" actId="20577"/>
          <ac:spMkLst>
            <pc:docMk/>
            <pc:sldMk cId="2117954937" sldId="323"/>
            <ac:spMk id="3" creationId="{5484D063-E33D-AD92-B7F6-13E02F9ADFF6}"/>
          </ac:spMkLst>
        </pc:spChg>
        <pc:spChg chg="del">
          <ac:chgData name="Subhaasree P" userId="91a533a7aa8a679c" providerId="Windows Live" clId="Web-{941DDCE5-1446-4591-B07D-1B3BEA680FD6}" dt="2024-11-21T05:05:37.915" v="430"/>
          <ac:spMkLst>
            <pc:docMk/>
            <pc:sldMk cId="2117954937" sldId="323"/>
            <ac:spMk id="4" creationId="{7E1CF73A-1782-2540-C6D3-F04B15C15E56}"/>
          </ac:spMkLst>
        </pc:spChg>
      </pc:sldChg>
      <pc:sldChg chg="new del">
        <pc:chgData name="Subhaasree P" userId="91a533a7aa8a679c" providerId="Windows Live" clId="Web-{941DDCE5-1446-4591-B07D-1B3BEA680FD6}" dt="2024-11-21T05:23:21.587" v="691"/>
        <pc:sldMkLst>
          <pc:docMk/>
          <pc:sldMk cId="1390179565" sldId="324"/>
        </pc:sldMkLst>
      </pc:sldChg>
      <pc:sldChg chg="delSp modSp new del">
        <pc:chgData name="Subhaasree P" userId="91a533a7aa8a679c" providerId="Windows Live" clId="Web-{941DDCE5-1446-4591-B07D-1B3BEA680FD6}" dt="2024-11-21T05:12:19.390" v="589"/>
        <pc:sldMkLst>
          <pc:docMk/>
          <pc:sldMk cId="2339416962" sldId="324"/>
        </pc:sldMkLst>
        <pc:spChg chg="del">
          <ac:chgData name="Subhaasree P" userId="91a533a7aa8a679c" providerId="Windows Live" clId="Web-{941DDCE5-1446-4591-B07D-1B3BEA680FD6}" dt="2024-11-21T05:07:43.089" v="483"/>
          <ac:spMkLst>
            <pc:docMk/>
            <pc:sldMk cId="2339416962" sldId="324"/>
            <ac:spMk id="2" creationId="{8580696A-5FD9-1788-78B7-B2F25A07426E}"/>
          </ac:spMkLst>
        </pc:spChg>
        <pc:spChg chg="mod">
          <ac:chgData name="Subhaasree P" userId="91a533a7aa8a679c" providerId="Windows Live" clId="Web-{941DDCE5-1446-4591-B07D-1B3BEA680FD6}" dt="2024-11-21T05:08:00.027" v="489" actId="14100"/>
          <ac:spMkLst>
            <pc:docMk/>
            <pc:sldMk cId="2339416962" sldId="324"/>
            <ac:spMk id="3" creationId="{ED64741C-CF6D-C2EF-CDBB-F833C239766D}"/>
          </ac:spMkLst>
        </pc:spChg>
        <pc:spChg chg="del">
          <ac:chgData name="Subhaasree P" userId="91a533a7aa8a679c" providerId="Windows Live" clId="Web-{941DDCE5-1446-4591-B07D-1B3BEA680FD6}" dt="2024-11-21T05:07:42.776" v="482"/>
          <ac:spMkLst>
            <pc:docMk/>
            <pc:sldMk cId="2339416962" sldId="324"/>
            <ac:spMk id="4" creationId="{C406FDA0-E718-751A-70CB-1B70319CF6D4}"/>
          </ac:spMkLst>
        </pc:spChg>
      </pc:sldChg>
      <pc:sldChg chg="delSp modSp add replId">
        <pc:chgData name="Subhaasree P" userId="91a533a7aa8a679c" providerId="Windows Live" clId="Web-{941DDCE5-1446-4591-B07D-1B3BEA680FD6}" dt="2024-11-21T05:24:17.197" v="701"/>
        <pc:sldMkLst>
          <pc:docMk/>
          <pc:sldMk cId="3648242817" sldId="324"/>
        </pc:sldMkLst>
        <pc:spChg chg="del">
          <ac:chgData name="Subhaasree P" userId="91a533a7aa8a679c" providerId="Windows Live" clId="Web-{941DDCE5-1446-4591-B07D-1B3BEA680FD6}" dt="2024-11-21T05:23:28.509" v="693"/>
          <ac:spMkLst>
            <pc:docMk/>
            <pc:sldMk cId="3648242817" sldId="324"/>
            <ac:spMk id="6" creationId="{E80315FD-267D-E633-3178-D64721A5275E}"/>
          </ac:spMkLst>
        </pc:spChg>
        <pc:picChg chg="mod">
          <ac:chgData name="Subhaasree P" userId="91a533a7aa8a679c" providerId="Windows Live" clId="Web-{941DDCE5-1446-4591-B07D-1B3BEA680FD6}" dt="2024-11-21T05:24:17.197" v="701"/>
          <ac:picMkLst>
            <pc:docMk/>
            <pc:sldMk cId="3648242817" sldId="324"/>
            <ac:picMk id="5" creationId="{76CF3D72-30DB-5B41-9125-536E68EAFB92}"/>
          </ac:picMkLst>
        </pc:picChg>
      </pc:sldChg>
      <pc:sldChg chg="modSp add replId">
        <pc:chgData name="Subhaasree P" userId="91a533a7aa8a679c" providerId="Windows Live" clId="Web-{941DDCE5-1446-4591-B07D-1B3BEA680FD6}" dt="2024-11-21T05:24:30.228" v="703"/>
        <pc:sldMkLst>
          <pc:docMk/>
          <pc:sldMk cId="4058865226" sldId="325"/>
        </pc:sldMkLst>
        <pc:picChg chg="mod">
          <ac:chgData name="Subhaasree P" userId="91a533a7aa8a679c" providerId="Windows Live" clId="Web-{941DDCE5-1446-4591-B07D-1B3BEA680FD6}" dt="2024-11-21T05:24:30.228" v="703"/>
          <ac:picMkLst>
            <pc:docMk/>
            <pc:sldMk cId="4058865226" sldId="325"/>
            <ac:picMk id="5" creationId="{76CF3D72-30DB-5B41-9125-536E68EAFB92}"/>
          </ac:picMkLst>
        </pc:picChg>
      </pc:sldChg>
      <pc:sldChg chg="delSp modSp new del">
        <pc:chgData name="Subhaasree P" userId="91a533a7aa8a679c" providerId="Windows Live" clId="Web-{941DDCE5-1446-4591-B07D-1B3BEA680FD6}" dt="2024-11-21T05:12:18.249" v="588"/>
        <pc:sldMkLst>
          <pc:docMk/>
          <pc:sldMk cId="4216054931" sldId="325"/>
        </pc:sldMkLst>
        <pc:spChg chg="del">
          <ac:chgData name="Subhaasree P" userId="91a533a7aa8a679c" providerId="Windows Live" clId="Web-{941DDCE5-1446-4591-B07D-1B3BEA680FD6}" dt="2024-11-21T05:11:30.655" v="580"/>
          <ac:spMkLst>
            <pc:docMk/>
            <pc:sldMk cId="4216054931" sldId="325"/>
            <ac:spMk id="2" creationId="{6AFE27CE-B0D3-90D5-0B69-07843C19BAEB}"/>
          </ac:spMkLst>
        </pc:spChg>
        <pc:spChg chg="mod">
          <ac:chgData name="Subhaasree P" userId="91a533a7aa8a679c" providerId="Windows Live" clId="Web-{941DDCE5-1446-4591-B07D-1B3BEA680FD6}" dt="2024-11-21T05:11:56.468" v="586" actId="20577"/>
          <ac:spMkLst>
            <pc:docMk/>
            <pc:sldMk cId="4216054931" sldId="325"/>
            <ac:spMk id="3" creationId="{449232AB-03A1-74F2-3CD7-02C97E60ADB5}"/>
          </ac:spMkLst>
        </pc:spChg>
        <pc:spChg chg="del">
          <ac:chgData name="Subhaasree P" userId="91a533a7aa8a679c" providerId="Windows Live" clId="Web-{941DDCE5-1446-4591-B07D-1B3BEA680FD6}" dt="2024-11-21T05:11:28.748" v="579"/>
          <ac:spMkLst>
            <pc:docMk/>
            <pc:sldMk cId="4216054931" sldId="325"/>
            <ac:spMk id="4" creationId="{E97C4AAC-046B-047B-7D3D-46745618F347}"/>
          </ac:spMkLst>
        </pc:spChg>
      </pc:sldChg>
      <pc:sldChg chg="modSp add replId">
        <pc:chgData name="Subhaasree P" userId="91a533a7aa8a679c" providerId="Windows Live" clId="Web-{941DDCE5-1446-4591-B07D-1B3BEA680FD6}" dt="2024-11-21T05:27:23.450" v="705"/>
        <pc:sldMkLst>
          <pc:docMk/>
          <pc:sldMk cId="2065770023" sldId="326"/>
        </pc:sldMkLst>
        <pc:picChg chg="mod">
          <ac:chgData name="Subhaasree P" userId="91a533a7aa8a679c" providerId="Windows Live" clId="Web-{941DDCE5-1446-4591-B07D-1B3BEA680FD6}" dt="2024-11-21T05:27:23.450" v="705"/>
          <ac:picMkLst>
            <pc:docMk/>
            <pc:sldMk cId="2065770023" sldId="326"/>
            <ac:picMk id="5" creationId="{76CF3D72-30DB-5B41-9125-536E68EAFB9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12-Dec-24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12-Dec-24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2593225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300213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14</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endParaRPr lang="en-US"/>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dirty="0"/>
              <a:t>Click icon to add picture</a:t>
            </a:r>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 xmlns:adec="http://schemas.microsoft.com/office/drawing/2017/decorative" val="1"/>
              </a:ext>
            </a:extLst>
          </p:cNvPr>
          <p:cNvPicPr>
            <a:picLocks noChangeAspect="1"/>
          </p:cNvPicPr>
          <p:nvPr userDrawn="1"/>
        </p:nvPicPr>
        <p:blipFill>
          <a:blip r:embed="rId2">
            <a:alphaModFix/>
            <a:extLst>
              <a:ext uri="{96DAC541-7B7A-43D3-8B79-37D633B846F1}">
                <asvg:svgBlip xmlns=""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6">
            <a:extLst>
              <a:ext uri="{FF2B5EF4-FFF2-40B4-BE49-F238E27FC236}">
                <a16:creationId xmlns:a16="http://schemas.microsoft.com/office/drawing/2014/main" id="{A3F1B258-8FBC-06A8-3A1F-466CEEDBBEF2}"/>
              </a:ext>
              <a:ext uri="{C183D7F6-B498-43B3-948B-1728B52AA6E4}">
                <adec:decorative xmlns=""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dirty="0"/>
              <a:t>Click icon to add picture</a:t>
            </a:r>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7.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221411"/>
            <a:ext cx="10360152" cy="5029200"/>
          </a:xfrm>
        </p:spPr>
        <p:txBody>
          <a:bodyPr anchor="ctr"/>
          <a:lstStyle/>
          <a:p>
            <a:r>
              <a:rPr lang="en-US" sz="3000" dirty="0" smtClean="0">
                <a:latin typeface="Times New Roman" panose="02020603050405020304" pitchFamily="18" charset="0"/>
                <a:cs typeface="Times New Roman" panose="02020603050405020304" pitchFamily="18" charset="0"/>
              </a:rPr>
              <a:t/>
            </a:r>
            <a:br>
              <a:rPr lang="en-US" sz="3000" dirty="0" smtClean="0">
                <a:latin typeface="Times New Roman" panose="02020603050405020304" pitchFamily="18" charset="0"/>
                <a:cs typeface="Times New Roman" panose="02020603050405020304" pitchFamily="18" charset="0"/>
              </a:rPr>
            </a:br>
            <a:r>
              <a:rPr lang="en-US" sz="3000" b="1" dirty="0" smtClean="0">
                <a:solidFill>
                  <a:schemeClr val="bg2">
                    <a:lumMod val="25000"/>
                  </a:schemeClr>
                </a:solidFill>
                <a:latin typeface="Times New Roman Bold"/>
                <a:cs typeface="Times New Roman Bold"/>
                <a:sym typeface="Times New Roman Bold"/>
              </a:rPr>
              <a:t>NM1026  - ANDROID  APPLICATION  DEVELOPMENT</a:t>
            </a:r>
            <a:r>
              <a:rPr lang="en-US" sz="4000" b="1" dirty="0">
                <a:solidFill>
                  <a:srgbClr val="000000"/>
                </a:solidFill>
                <a:latin typeface="Times New Roman Bold"/>
                <a:ea typeface="Times New Roman Bold"/>
                <a:cs typeface="Times New Roman Bold"/>
                <a:sym typeface="Times New Roman Bold"/>
              </a:rPr>
              <a:t/>
            </a:r>
            <a:br>
              <a:rPr lang="en-US" sz="4000" b="1" dirty="0">
                <a:solidFill>
                  <a:srgbClr val="000000"/>
                </a:solidFill>
                <a:latin typeface="Times New Roman Bold"/>
                <a:ea typeface="Times New Roman Bold"/>
                <a:cs typeface="Times New Roman Bold"/>
                <a:sym typeface="Times New Roman Bold"/>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3000" b="1" dirty="0" smtClean="0">
                <a:latin typeface="Times New Roman" panose="02020603050405020304" pitchFamily="18" charset="0"/>
                <a:cs typeface="Times New Roman" panose="02020603050405020304" pitchFamily="18" charset="0"/>
              </a:rPr>
              <a:t>SNACK </a:t>
            </a:r>
            <a:r>
              <a:rPr lang="en-US" sz="3000" b="1" dirty="0">
                <a:latin typeface="Times New Roman" panose="02020603050405020304" pitchFamily="18" charset="0"/>
                <a:cs typeface="Times New Roman" panose="02020603050405020304" pitchFamily="18" charset="0"/>
              </a:rPr>
              <a:t>ORDERING AND DELIVERING APP</a:t>
            </a:r>
          </a:p>
        </p:txBody>
      </p:sp>
      <p:sp>
        <p:nvSpPr>
          <p:cNvPr id="2" name="TextBox 1">
            <a:extLst>
              <a:ext uri="{FF2B5EF4-FFF2-40B4-BE49-F238E27FC236}">
                <a16:creationId xmlns:a16="http://schemas.microsoft.com/office/drawing/2014/main" id="{7150F3F0-852C-073C-0468-2B555CB7CA50}"/>
              </a:ext>
            </a:extLst>
          </p:cNvPr>
          <p:cNvSpPr txBox="1"/>
          <p:nvPr/>
        </p:nvSpPr>
        <p:spPr>
          <a:xfrm>
            <a:off x="1068324" y="4059049"/>
            <a:ext cx="10360152" cy="240065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nSpc>
                <a:spcPct val="150000"/>
              </a:lnSpc>
            </a:pPr>
            <a:r>
              <a:rPr lang="en-US" sz="2000" b="1" dirty="0" smtClean="0">
                <a:latin typeface="Times New Roman" panose="02020603050405020304" pitchFamily="18" charset="0"/>
                <a:cs typeface="Times New Roman" panose="02020603050405020304" pitchFamily="18" charset="0"/>
              </a:rPr>
              <a:t>TEAM MEMBERS:</a:t>
            </a:r>
          </a:p>
          <a:p>
            <a:pPr>
              <a:lnSpc>
                <a:spcPct val="150000"/>
              </a:lnSpc>
            </a:pPr>
            <a:r>
              <a:rPr lang="en-US" sz="2000" b="1" dirty="0" smtClean="0">
                <a:latin typeface="Times New Roman" panose="02020603050405020304" pitchFamily="18" charset="0"/>
                <a:cs typeface="Times New Roman" panose="02020603050405020304" pitchFamily="18" charset="0"/>
              </a:rPr>
              <a:t>S </a:t>
            </a:r>
            <a:r>
              <a:rPr lang="en-US" sz="2000" b="1" dirty="0">
                <a:latin typeface="Times New Roman" panose="02020603050405020304" pitchFamily="18" charset="0"/>
                <a:cs typeface="Times New Roman" panose="02020603050405020304" pitchFamily="18" charset="0"/>
              </a:rPr>
              <a:t>MONISHA      </a:t>
            </a:r>
            <a:r>
              <a:rPr lang="en-US" sz="2000" b="1"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- 711222104030</a:t>
            </a:r>
          </a:p>
          <a:p>
            <a:pPr>
              <a:lnSpc>
                <a:spcPct val="150000"/>
              </a:lnSpc>
            </a:pPr>
            <a:r>
              <a:rPr lang="en-US" sz="2000" b="1" dirty="0">
                <a:latin typeface="Times New Roman" panose="02020603050405020304" pitchFamily="18" charset="0"/>
                <a:cs typeface="Times New Roman" panose="02020603050405020304" pitchFamily="18" charset="0"/>
              </a:rPr>
              <a:t>L MYTHILI         </a:t>
            </a:r>
            <a:r>
              <a:rPr lang="en-US" sz="2000" b="1"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711222104032</a:t>
            </a:r>
          </a:p>
          <a:p>
            <a:pPr>
              <a:lnSpc>
                <a:spcPct val="150000"/>
              </a:lnSpc>
            </a:pPr>
            <a:r>
              <a:rPr lang="en-US" sz="2000" b="1" dirty="0">
                <a:latin typeface="Times New Roman" panose="02020603050405020304" pitchFamily="18" charset="0"/>
                <a:cs typeface="Times New Roman" panose="02020603050405020304" pitchFamily="18" charset="0"/>
              </a:rPr>
              <a:t>D SOWMIYA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711222104048</a:t>
            </a:r>
          </a:p>
          <a:p>
            <a:pPr>
              <a:lnSpc>
                <a:spcPct val="150000"/>
              </a:lnSpc>
            </a:pPr>
            <a:r>
              <a:rPr lang="en-US" sz="2000" b="1" dirty="0">
                <a:latin typeface="Times New Roman" panose="02020603050405020304" pitchFamily="18" charset="0"/>
                <a:cs typeface="Times New Roman" panose="02020603050405020304" pitchFamily="18" charset="0"/>
              </a:rPr>
              <a:t>P SUBHAASREE   </a:t>
            </a:r>
            <a:r>
              <a:rPr lang="en-US" sz="2000" b="1"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711222104051</a:t>
            </a:r>
            <a:endParaRPr lang="en-US" sz="2000"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1"/>
            <a:ext cx="12192000" cy="12344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Freeform 9"/>
          <p:cNvSpPr/>
          <p:nvPr/>
        </p:nvSpPr>
        <p:spPr>
          <a:xfrm>
            <a:off x="0" y="0"/>
            <a:ext cx="12192000" cy="1234440"/>
          </a:xfrm>
          <a:custGeom>
            <a:avLst/>
            <a:gdLst/>
            <a:ahLst/>
            <a:cxnLst/>
            <a:rect l="l" t="t" r="r" b="b"/>
            <a:pathLst>
              <a:path w="12289903" h="2251746">
                <a:moveTo>
                  <a:pt x="0" y="0"/>
                </a:moveTo>
                <a:lnTo>
                  <a:pt x="12289904" y="0"/>
                </a:lnTo>
                <a:lnTo>
                  <a:pt x="12289904" y="2251746"/>
                </a:lnTo>
                <a:lnTo>
                  <a:pt x="0" y="2251746"/>
                </a:lnTo>
                <a:lnTo>
                  <a:pt x="0" y="0"/>
                </a:lnTo>
                <a:close/>
              </a:path>
            </a:pathLst>
          </a:custGeom>
          <a:blipFill>
            <a:blip r:embed="rId3"/>
            <a:stretch>
              <a:fillRect/>
            </a:stretch>
          </a:blipFill>
        </p:spPr>
      </p:sp>
      <p:sp>
        <p:nvSpPr>
          <p:cNvPr id="9" name="Rectangle 8"/>
          <p:cNvSpPr/>
          <p:nvPr/>
        </p:nvSpPr>
        <p:spPr>
          <a:xfrm>
            <a:off x="1752600" y="2545080"/>
            <a:ext cx="8991600" cy="97536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solidFill>
                <a:srgbClr val="000000"/>
              </a:solidFill>
            </a:endParaRP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198801"/>
            <a:ext cx="7534656" cy="914400"/>
          </a:xfrm>
        </p:spPr>
        <p:txBody>
          <a:bodyPr/>
          <a:lstStyle/>
          <a:p>
            <a:r>
              <a:rPr lang="en-US" b="1" dirty="0" smtClean="0">
                <a:latin typeface="Times New Roman" panose="02020603050405020304" pitchFamily="18" charset="0"/>
                <a:cs typeface="Times New Roman" panose="02020603050405020304" pitchFamily="18" charset="0"/>
              </a:rPr>
              <a:t>RESULTS AND INSIGHTS :</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2"/>
          </p:nvPr>
        </p:nvSpPr>
        <p:spPr>
          <a:xfrm>
            <a:off x="914399" y="1420474"/>
            <a:ext cx="10988041" cy="4907279"/>
          </a:xfrm>
        </p:spPr>
        <p:txBody>
          <a:bodyPr>
            <a:normAutofit/>
          </a:bodyPr>
          <a:lstStyle/>
          <a:p>
            <a:pPr>
              <a:lnSpc>
                <a:spcPct val="200000"/>
              </a:lnSpc>
            </a:pPr>
            <a:r>
              <a:rPr lang="en-US" sz="2200" dirty="0">
                <a:latin typeface="Times New Roman" panose="02020603050405020304" pitchFamily="18" charset="0"/>
                <a:cs typeface="Times New Roman" panose="02020603050405020304" pitchFamily="18" charset="0"/>
              </a:rPr>
              <a:t>The system delivers seamless snack ordering with real-time tracking and timely delivery, ensuring accurate order confirmations and notifications for improved user satisfaction. It also provides valuable insights, such as identifying popular snack trends through order data and optimizing delivery efficiency using GPS tracking. Additionally, inventory trends enable vendors to manage stock effectively and plan promotions strategically. These results and insights collectively enhance customer experience, streamline operations, and drive business growth.</a:t>
            </a:r>
          </a:p>
        </p:txBody>
      </p:sp>
      <p:sp>
        <p:nvSpPr>
          <p:cNvPr id="5" name="Slide Number Placeholder 4"/>
          <p:cNvSpPr>
            <a:spLocks noGrp="1"/>
          </p:cNvSpPr>
          <p:nvPr>
            <p:ph type="sldNum" sz="quarter" idx="4"/>
          </p:nvPr>
        </p:nvSpPr>
        <p:spPr/>
        <p:txBody>
          <a:bodyPr/>
          <a:lstStyle/>
          <a:p>
            <a:fld id="{58FB4751-880F-D840-AAA9-3A15815CC996}" type="slidenum">
              <a:rPr lang="en-US" smtClean="0"/>
              <a:pPr/>
              <a:t>10</a:t>
            </a:fld>
            <a:endParaRPr lang="en-US" dirty="0"/>
          </a:p>
        </p:txBody>
      </p:sp>
    </p:spTree>
    <p:extLst>
      <p:ext uri="{BB962C8B-B14F-4D97-AF65-F5344CB8AC3E}">
        <p14:creationId xmlns:p14="http://schemas.microsoft.com/office/powerpoint/2010/main" val="343721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469ED-926E-7CEE-5AF2-BF9AC726D015}"/>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11</a:t>
            </a:fld>
            <a:endParaRPr lang="en-US" dirty="0"/>
          </a:p>
        </p:txBody>
      </p:sp>
      <p:sp>
        <p:nvSpPr>
          <p:cNvPr id="6" name="TextBox 5">
            <a:extLst>
              <a:ext uri="{FF2B5EF4-FFF2-40B4-BE49-F238E27FC236}">
                <a16:creationId xmlns:a16="http://schemas.microsoft.com/office/drawing/2014/main" id="{E80315FD-267D-E633-3178-D64721A5275E}"/>
              </a:ext>
            </a:extLst>
          </p:cNvPr>
          <p:cNvSpPr txBox="1"/>
          <p:nvPr/>
        </p:nvSpPr>
        <p:spPr>
          <a:xfrm>
            <a:off x="460075" y="488830"/>
            <a:ext cx="31055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Times New Roman" panose="02020603050405020304" pitchFamily="18" charset="0"/>
                <a:cs typeface="Times New Roman" panose="02020603050405020304" pitchFamily="18" charset="0"/>
              </a:rPr>
              <a:t>OUTPUT :</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1284165" y="1379913"/>
            <a:ext cx="3121580" cy="5091035"/>
          </a:xfrm>
          <a:prstGeom prst="rect">
            <a:avLst/>
          </a:prstGeom>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7177414" y="1379912"/>
            <a:ext cx="3123250" cy="5091035"/>
          </a:xfrm>
          <a:prstGeom prst="rect">
            <a:avLst/>
          </a:prstGeom>
        </p:spPr>
      </p:pic>
    </p:spTree>
    <p:extLst>
      <p:ext uri="{BB962C8B-B14F-4D97-AF65-F5344CB8AC3E}">
        <p14:creationId xmlns:p14="http://schemas.microsoft.com/office/powerpoint/2010/main" val="275552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469ED-926E-7CEE-5AF2-BF9AC726D015}"/>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12</a:t>
            </a:fld>
            <a:endParaRPr lang="en-US"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1089670" y="488514"/>
            <a:ext cx="3344544" cy="5880971"/>
          </a:xfrm>
          <a:prstGeom prst="rect">
            <a:avLst/>
          </a:prstGeom>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6939324" y="488514"/>
            <a:ext cx="3469805" cy="5880971"/>
          </a:xfrm>
          <a:prstGeom prst="rect">
            <a:avLst/>
          </a:prstGeom>
        </p:spPr>
      </p:pic>
    </p:spTree>
    <p:extLst>
      <p:ext uri="{BB962C8B-B14F-4D97-AF65-F5344CB8AC3E}">
        <p14:creationId xmlns:p14="http://schemas.microsoft.com/office/powerpoint/2010/main" val="2660412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65513" y="448887"/>
            <a:ext cx="11371811" cy="6409113"/>
          </a:xfrm>
        </p:spPr>
        <p:txBody>
          <a:bodyPr>
            <a:normAutofit/>
          </a:bodyPr>
          <a:lstStyle/>
          <a:p>
            <a:pPr algn="l">
              <a:lnSpc>
                <a:spcPct val="150000"/>
              </a:lnSpc>
            </a:pPr>
            <a:r>
              <a:rPr lang="en-US" cap="none" dirty="0" smtClean="0">
                <a:latin typeface="Times New Roman" panose="02020603050405020304" pitchFamily="18" charset="0"/>
                <a:ea typeface="Tahoma" panose="020B0604030504040204" pitchFamily="34" charset="0"/>
                <a:cs typeface="Times New Roman" panose="02020603050405020304" pitchFamily="18" charset="0"/>
              </a:rPr>
              <a:t> </a:t>
            </a:r>
            <a:r>
              <a:rPr lang="en-US" sz="3200" b="1" cap="none" dirty="0" smtClean="0">
                <a:latin typeface="Times New Roman" panose="02020603050405020304" pitchFamily="18" charset="0"/>
                <a:ea typeface="Tahoma" panose="020B0604030504040204" pitchFamily="34" charset="0"/>
                <a:cs typeface="Times New Roman" panose="02020603050405020304" pitchFamily="18" charset="0"/>
              </a:rPr>
              <a:t>CONCLUSION </a:t>
            </a:r>
            <a:r>
              <a:rPr lang="en-US" sz="3200" b="1" cap="none" dirty="0" smtClean="0">
                <a:latin typeface="Times New Roman" panose="02020603050405020304" pitchFamily="18" charset="0"/>
                <a:ea typeface="Tahoma" panose="020B0604030504040204" pitchFamily="34" charset="0"/>
                <a:cs typeface="Times New Roman" panose="02020603050405020304" pitchFamily="18" charset="0"/>
              </a:rPr>
              <a:t>:</a:t>
            </a:r>
          </a:p>
          <a:p>
            <a:pPr algn="l">
              <a:lnSpc>
                <a:spcPct val="150000"/>
              </a:lnSpc>
            </a:pPr>
            <a:r>
              <a:rPr lang="en-US" cap="none" dirty="0">
                <a:latin typeface="Times New Roman" panose="02020603050405020304" pitchFamily="18" charset="0"/>
                <a:ea typeface="Tahoma" panose="020B0604030504040204" pitchFamily="34" charset="0"/>
                <a:cs typeface="Times New Roman" panose="02020603050405020304" pitchFamily="18" charset="0"/>
              </a:rPr>
              <a:t>The Android-based snack ordering and delivery system offers a convenient, efficient, and modern solution for both customers and vendors. By providing an easy-to-use mobile app, customers can browse, order, and track their favorite snacks with just a few taps, enjoying faster deliveries and real-time updates. Vendors benefit from simplified inventory management, streamlined order processing, and the ability to reach more customers. The integration of secure payments and GPS-based delivery tracking further enhances the user experience. Overall, this system improves the snack ordering process, making it more accessible, reliable, and customer-friendly</a:t>
            </a:r>
            <a:r>
              <a:rPr lang="en-US" cap="none" dirty="0" smtClean="0">
                <a:latin typeface="Times New Roman" panose="02020603050405020304" pitchFamily="18" charset="0"/>
                <a:ea typeface="Tahoma" panose="020B0604030504040204" pitchFamily="34" charset="0"/>
                <a:cs typeface="Times New Roman" panose="02020603050405020304" pitchFamily="18" charset="0"/>
              </a:rPr>
              <a:t>.                                                                     </a:t>
            </a:r>
          </a:p>
          <a:p>
            <a:pPr algn="l">
              <a:lnSpc>
                <a:spcPct val="150000"/>
              </a:lnSpc>
            </a:pPr>
            <a:endParaRPr lang="en-US" cap="none" dirty="0">
              <a:latin typeface="Times New Roman" panose="02020603050405020304" pitchFamily="18" charset="0"/>
              <a:ea typeface="Tahoma" panose="020B0604030504040204" pitchFamily="34" charset="0"/>
              <a:cs typeface="Times New Roman" panose="02020603050405020304" pitchFamily="18" charset="0"/>
            </a:endParaRPr>
          </a:p>
          <a:p>
            <a:pPr algn="l">
              <a:lnSpc>
                <a:spcPct val="150000"/>
              </a:lnSpc>
            </a:pPr>
            <a:r>
              <a:rPr lang="en-US" cap="none" dirty="0" smtClean="0">
                <a:latin typeface="Times New Roman" panose="02020603050405020304" pitchFamily="18" charset="0"/>
                <a:ea typeface="Tahoma" panose="020B0604030504040204" pitchFamily="34" charset="0"/>
                <a:cs typeface="Times New Roman" panose="02020603050405020304" pitchFamily="18" charset="0"/>
              </a:rPr>
              <a:t>                                                                                                                                              13</a:t>
            </a:r>
            <a:endParaRPr lang="en-US" cap="none"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4" name="Straight Connector 3"/>
          <p:cNvCxnSpPr/>
          <p:nvPr/>
        </p:nvCxnSpPr>
        <p:spPr>
          <a:xfrm>
            <a:off x="10530840" y="6470650"/>
            <a:ext cx="65532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905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4249947" y="914400"/>
            <a:ext cx="5641848" cy="5029200"/>
          </a:xfrm>
        </p:spPr>
        <p:txBody>
          <a:bodyPr/>
          <a:lstStyle/>
          <a:p>
            <a:r>
              <a:rPr lang="en-US"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890A-4B3A-E5D7-3096-61064DC29B18}"/>
              </a:ext>
            </a:extLst>
          </p:cNvPr>
          <p:cNvSpPr>
            <a:spLocks noGrp="1"/>
          </p:cNvSpPr>
          <p:nvPr>
            <p:ph type="title"/>
          </p:nvPr>
        </p:nvSpPr>
        <p:spPr>
          <a:xfrm>
            <a:off x="914400" y="152400"/>
            <a:ext cx="7534656" cy="914400"/>
          </a:xfrm>
        </p:spPr>
        <p:txBody>
          <a:bodyPr/>
          <a:lstStyle/>
          <a:p>
            <a:r>
              <a:rPr lang="en-US" b="1" dirty="0">
                <a:latin typeface="Times New Roman" panose="02020603050405020304" pitchFamily="18" charset="0"/>
                <a:cs typeface="Times New Roman" panose="02020603050405020304" pitchFamily="18" charset="0"/>
              </a:rPr>
              <a:t>ABSTRACT :</a:t>
            </a:r>
          </a:p>
        </p:txBody>
      </p:sp>
      <p:sp>
        <p:nvSpPr>
          <p:cNvPr id="3" name="Content Placeholder 2">
            <a:extLst>
              <a:ext uri="{FF2B5EF4-FFF2-40B4-BE49-F238E27FC236}">
                <a16:creationId xmlns:a16="http://schemas.microsoft.com/office/drawing/2014/main" id="{7EDE0181-C7DB-AA64-DA87-24DE30D7F7C5}"/>
              </a:ext>
            </a:extLst>
          </p:cNvPr>
          <p:cNvSpPr>
            <a:spLocks noGrp="1"/>
          </p:cNvSpPr>
          <p:nvPr>
            <p:ph sz="quarter" idx="10"/>
          </p:nvPr>
        </p:nvSpPr>
        <p:spPr>
          <a:xfrm>
            <a:off x="914400" y="1381496"/>
            <a:ext cx="10772717" cy="5099780"/>
          </a:xfrm>
        </p:spPr>
        <p:txBody>
          <a:bodyPr vert="horz" lIns="91440" tIns="45720" rIns="91440" bIns="45720" rtlCol="0" anchor="ctr">
            <a:normAutofit lnSpcReduction="10000"/>
          </a:bodyPr>
          <a:lstStyle/>
          <a:p>
            <a:pPr>
              <a:lnSpc>
                <a:spcPct val="150000"/>
              </a:lnSpc>
            </a:pPr>
            <a:r>
              <a:rPr lang="en-US" sz="2200" dirty="0">
                <a:latin typeface="Times New Roman"/>
                <a:ea typeface="+mn-lt"/>
                <a:cs typeface="+mn-lt"/>
              </a:rPr>
              <a:t>The Android-based snack ordering and delivery website is designed to simplify the process of ordering snacks. Users can browse a wide range of snacks, place orders, and make secure payments directly through the app. The system provides real-time order tracking, so customers can see when their order is being prepared and delivered. Push notifications and alerts keep users updated, ensuring a seamless and convenient experience.</a:t>
            </a:r>
            <a:endParaRPr lang="en-US" sz="2200" dirty="0">
              <a:latin typeface="Times New Roman"/>
              <a:cs typeface="Times New Roman"/>
            </a:endParaRPr>
          </a:p>
          <a:p>
            <a:pPr>
              <a:lnSpc>
                <a:spcPct val="150000"/>
              </a:lnSpc>
            </a:pPr>
            <a:r>
              <a:rPr lang="en-US" sz="2200" dirty="0">
                <a:latin typeface="Times New Roman"/>
                <a:ea typeface="+mn-lt"/>
                <a:cs typeface="+mn-lt"/>
              </a:rPr>
              <a:t>For vendors, the platform helps manage inventory, track sales, and offer discounts or promotions easily. Delivery personnel benefit from GPS integration, allowing them to deliver orders quickly and efficiently. The system provides a more efficient and user-friendly way for customers to order snacks, while also helping vendors streamline their operations and delivery services.</a:t>
            </a:r>
            <a:endParaRPr lang="en-US" sz="2200" dirty="0">
              <a:latin typeface="Times New Roman"/>
              <a:cs typeface="Times New Roman"/>
            </a:endParaRPr>
          </a:p>
          <a:p>
            <a:pPr>
              <a:lnSpc>
                <a:spcPct val="150000"/>
              </a:lnSpc>
            </a:pPr>
            <a:endParaRPr lang="en-US" sz="2200" dirty="0">
              <a:latin typeface="Times New Roman"/>
              <a:cs typeface="Times New Roman"/>
            </a:endParaRPr>
          </a:p>
        </p:txBody>
      </p:sp>
      <p:sp>
        <p:nvSpPr>
          <p:cNvPr id="4" name="Slide Number Placeholder 3">
            <a:extLst>
              <a:ext uri="{FF2B5EF4-FFF2-40B4-BE49-F238E27FC236}">
                <a16:creationId xmlns:a16="http://schemas.microsoft.com/office/drawing/2014/main" id="{9A19BCBF-81EB-2EE4-EF73-A2EBB1304A70}"/>
              </a:ext>
            </a:extLst>
          </p:cNvPr>
          <p:cNvSpPr>
            <a:spLocks noGrp="1"/>
          </p:cNvSpPr>
          <p:nvPr>
            <p:ph type="sldNum" sz="quarter" idx="4"/>
          </p:nvPr>
        </p:nvSpPr>
        <p:spPr/>
        <p:txBody>
          <a:bodyPr/>
          <a:lstStyle/>
          <a:p>
            <a:fld id="{58FB4751-880F-D840-AAA9-3A15815CC996}" type="slidenum">
              <a:rPr lang="en-US" smtClean="0"/>
              <a:pPr/>
              <a:t>2</a:t>
            </a:fld>
            <a:endParaRPr lang="en-US" dirty="0"/>
          </a:p>
        </p:txBody>
      </p:sp>
    </p:spTree>
    <p:extLst>
      <p:ext uri="{BB962C8B-B14F-4D97-AF65-F5344CB8AC3E}">
        <p14:creationId xmlns:p14="http://schemas.microsoft.com/office/powerpoint/2010/main" val="2177336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903962" y="104738"/>
            <a:ext cx="7534656" cy="914400"/>
          </a:xfrm>
        </p:spPr>
        <p:txBody>
          <a:bodyPr/>
          <a:lstStyle/>
          <a:p>
            <a:r>
              <a:rPr lang="en-US" b="1" dirty="0">
                <a:latin typeface="Times New Roman" panose="02020603050405020304" pitchFamily="18" charset="0"/>
                <a:cs typeface="Times New Roman" panose="02020603050405020304" pitchFamily="18" charset="0"/>
              </a:rPr>
              <a:t>INTRODUCTION :</a:t>
            </a:r>
          </a:p>
        </p:txBody>
      </p:sp>
      <p:sp>
        <p:nvSpPr>
          <p:cNvPr id="8" name="Content Placeholder 7">
            <a:extLst>
              <a:ext uri="{FF2B5EF4-FFF2-40B4-BE49-F238E27FC236}">
                <a16:creationId xmlns:a16="http://schemas.microsoft.com/office/drawing/2014/main" id="{BCFDA37B-399A-B9F0-7A7D-2A891EB7FFA6}"/>
              </a:ext>
            </a:extLst>
          </p:cNvPr>
          <p:cNvSpPr>
            <a:spLocks noGrp="1"/>
          </p:cNvSpPr>
          <p:nvPr>
            <p:ph sz="quarter" idx="10"/>
          </p:nvPr>
        </p:nvSpPr>
        <p:spPr>
          <a:xfrm>
            <a:off x="982939" y="1019139"/>
            <a:ext cx="10375271" cy="5052286"/>
          </a:xfrm>
        </p:spPr>
        <p:txBody>
          <a:bodyPr vert="horz" lIns="91440" tIns="45720" rIns="91440" bIns="45720" rtlCol="0" anchor="t">
            <a:noAutofit/>
          </a:bodyPr>
          <a:lstStyle/>
          <a:p>
            <a:pPr>
              <a:lnSpc>
                <a:spcPct val="150000"/>
              </a:lnSpc>
            </a:pPr>
            <a:r>
              <a:rPr lang="en-US" sz="2200" dirty="0">
                <a:latin typeface="Times New Roman"/>
                <a:ea typeface="+mn-lt"/>
                <a:cs typeface="+mn-lt"/>
              </a:rPr>
              <a:t>An Android-based snack ordering and delivery website offers a convenient platform for  customers to order snacks directly from their smartphones and have them delivered to their doorstep. Users can easily browse a variety of snacks, place their orders, and make secure payments through the app. The system provides real-time updates and notifications, keeping customers informed about their order status and delivery progress.</a:t>
            </a:r>
          </a:p>
          <a:p>
            <a:pPr>
              <a:lnSpc>
                <a:spcPct val="150000"/>
              </a:lnSpc>
            </a:pPr>
            <a:r>
              <a:rPr lang="en-US" sz="2200" dirty="0">
                <a:latin typeface="Times New Roman"/>
                <a:ea typeface="+mn-lt"/>
                <a:cs typeface="+mn-lt"/>
              </a:rPr>
              <a:t>For businesses, this platform simplifies snack management and delivery operations. Vendors can efficiently manage their stock, offer discounts, and monitor orders. Delivery personnel benefit enabling faster and more efficient deliveries. Overall, the platform enhances the snack ordering process, making it faster, more accessible, and user-friendly for both customers and vendors.</a:t>
            </a:r>
            <a:endParaRPr lang="en-US" sz="2200" dirty="0">
              <a:latin typeface="Times New Roman"/>
              <a:cs typeface="Times New Roman"/>
            </a:endParaRPr>
          </a:p>
          <a:p>
            <a:pPr>
              <a:buNone/>
            </a:pPr>
            <a:endParaRPr lang="en-US" sz="2200" dirty="0">
              <a:latin typeface="Times New Roman"/>
              <a:cs typeface="Times New Roman"/>
            </a:endParaRP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1966913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E7308-AA58-5D21-73D9-7CCE60D93079}"/>
              </a:ext>
            </a:extLst>
          </p:cNvPr>
          <p:cNvSpPr>
            <a:spLocks noGrp="1"/>
          </p:cNvSpPr>
          <p:nvPr>
            <p:ph type="title"/>
          </p:nvPr>
        </p:nvSpPr>
        <p:spPr>
          <a:xfrm>
            <a:off x="1080653" y="12808"/>
            <a:ext cx="7534656" cy="914400"/>
          </a:xfrm>
        </p:spPr>
        <p:txBody>
          <a:bodyPr/>
          <a:lstStyle/>
          <a:p>
            <a:r>
              <a:rPr lang="en-US" b="1" dirty="0">
                <a:latin typeface="Times New Roman" panose="02020603050405020304" pitchFamily="18" charset="0"/>
                <a:cs typeface="Times New Roman" panose="02020603050405020304" pitchFamily="18" charset="0"/>
              </a:rPr>
              <a:t>PROBLEM DEFINITION </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E1448E-6342-0D57-92E1-50DAFB1FEC4D}"/>
              </a:ext>
            </a:extLst>
          </p:cNvPr>
          <p:cNvSpPr>
            <a:spLocks noGrp="1"/>
          </p:cNvSpPr>
          <p:nvPr>
            <p:ph sz="quarter" idx="10"/>
          </p:nvPr>
        </p:nvSpPr>
        <p:spPr>
          <a:xfrm>
            <a:off x="1080653" y="910225"/>
            <a:ext cx="10767527" cy="5425261"/>
          </a:xfrm>
        </p:spPr>
        <p:txBody>
          <a:bodyPr>
            <a:normAutofit fontScale="92500"/>
          </a:bodyPr>
          <a:lstStyle/>
          <a:p>
            <a:pPr marL="0" indent="0">
              <a:lnSpc>
                <a:spcPct val="150000"/>
              </a:lnSpc>
              <a:buNone/>
            </a:pPr>
            <a:r>
              <a:rPr lang="en-US" sz="2200" dirty="0">
                <a:latin typeface="Times New Roman" panose="02020603050405020304" pitchFamily="18" charset="0"/>
                <a:cs typeface="Times New Roman" panose="02020603050405020304" pitchFamily="18" charset="0"/>
              </a:rPr>
              <a:t>In traditional snack ordering, customers often face inconveniences such as limited snack options, long wait times, and a lack of transparency regarding order status. Snack vendors struggle with managing orders, inventory, and delivering items on time, especially during peak hours. Delivery systems are inefficient without proper route planning, leading to delays, while customers have no way to track their orders or receive updates in real time. Additionally, manual payments and order-taking increase the likelihood of errors, reducing customer satisfaction</a:t>
            </a:r>
            <a:r>
              <a:rPr lang="en-US" sz="2200" dirty="0" smtClean="0">
                <a:latin typeface="Times New Roman" panose="02020603050405020304" pitchFamily="18" charset="0"/>
                <a:cs typeface="Times New Roman" panose="02020603050405020304" pitchFamily="18" charset="0"/>
              </a:rPr>
              <a:t>.</a:t>
            </a:r>
          </a:p>
          <a:p>
            <a:pPr marL="0" indent="0">
              <a:lnSpc>
                <a:spcPct val="150000"/>
              </a:lnSpc>
              <a:buNone/>
            </a:pPr>
            <a:r>
              <a:rPr lang="en-US" sz="3200" b="1" dirty="0" smtClean="0">
                <a:latin typeface="Times New Roman" panose="02020603050405020304" pitchFamily="18" charset="0"/>
                <a:cs typeface="Times New Roman" panose="02020603050405020304" pitchFamily="18" charset="0"/>
              </a:rPr>
              <a:t>SOLUTION :</a:t>
            </a:r>
          </a:p>
          <a:p>
            <a:pPr marL="0" indent="0">
              <a:lnSpc>
                <a:spcPct val="150000"/>
              </a:lnSpc>
              <a:buNone/>
            </a:pPr>
            <a:r>
              <a:rPr lang="en-US" sz="2200" dirty="0">
                <a:latin typeface="Times New Roman" panose="02020603050405020304" pitchFamily="18" charset="0"/>
                <a:cs typeface="Times New Roman" panose="02020603050405020304" pitchFamily="18" charset="0"/>
              </a:rPr>
              <a:t>The Android-based snack ordering and delivery website offers a digital solution to these problems. Customers can easily browse available snacks, place orders online, and make secure payments through the app. The system sends real-time order updates and allows users to track deliveries using GPS.</a:t>
            </a:r>
            <a:endParaRPr lang="en-US" sz="2200" dirty="0" smtClean="0">
              <a:latin typeface="Times New Roman" panose="02020603050405020304" pitchFamily="18" charset="0"/>
              <a:cs typeface="Times New Roman" panose="02020603050405020304" pitchFamily="18" charset="0"/>
            </a:endParaRP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277E5BF-8DB7-B412-0094-FE593C7B5AC6}"/>
              </a:ext>
            </a:extLst>
          </p:cNvPr>
          <p:cNvSpPr>
            <a:spLocks noGrp="1"/>
          </p:cNvSpPr>
          <p:nvPr>
            <p:ph type="sldNum" sz="quarter" idx="4"/>
          </p:nvPr>
        </p:nvSpPr>
        <p:spPr/>
        <p:txBody>
          <a:bodyPr/>
          <a:lstStyle/>
          <a:p>
            <a:fld id="{58FB4751-880F-D840-AAA9-3A15815CC996}" type="slidenum">
              <a:rPr lang="en-US" smtClean="0"/>
              <a:pPr/>
              <a:t>4</a:t>
            </a:fld>
            <a:endParaRPr lang="en-US" dirty="0"/>
          </a:p>
        </p:txBody>
      </p:sp>
    </p:spTree>
    <p:extLst>
      <p:ext uri="{BB962C8B-B14F-4D97-AF65-F5344CB8AC3E}">
        <p14:creationId xmlns:p14="http://schemas.microsoft.com/office/powerpoint/2010/main" val="4059978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914400" y="509953"/>
            <a:ext cx="11100816" cy="5989320"/>
          </a:xfrm>
        </p:spPr>
        <p:txBody>
          <a:bodyPr>
            <a:normAutofit fontScale="92500" lnSpcReduction="20000"/>
          </a:bodyPr>
          <a:lstStyle/>
          <a:p>
            <a:pPr marL="0" indent="0">
              <a:lnSpc>
                <a:spcPct val="150000"/>
              </a:lnSpc>
              <a:buNone/>
            </a:pPr>
            <a:r>
              <a:rPr lang="en-US" sz="2200" dirty="0">
                <a:latin typeface="Times New Roman" panose="02020603050405020304" pitchFamily="18" charset="0"/>
                <a:cs typeface="Times New Roman" panose="02020603050405020304" pitchFamily="18" charset="0"/>
              </a:rPr>
              <a:t>Vendors can efficiently manage their inventory, monitor orders, and offer promotions through the platform. Delivery personnel benefit from optimized route planning via GPS, ensuring faster delivery and improved service</a:t>
            </a:r>
            <a:r>
              <a:rPr lang="en-US" sz="2200" dirty="0" smtClean="0">
                <a:latin typeface="Times New Roman" panose="02020603050405020304" pitchFamily="18" charset="0"/>
                <a:cs typeface="Times New Roman" panose="02020603050405020304" pitchFamily="18" charset="0"/>
              </a:rPr>
              <a:t>.</a:t>
            </a:r>
          </a:p>
          <a:p>
            <a:pPr marL="0" indent="0">
              <a:lnSpc>
                <a:spcPct val="150000"/>
              </a:lnSpc>
              <a:buNone/>
            </a:pPr>
            <a:r>
              <a:rPr lang="en-US" sz="3200" b="1" dirty="0" smtClean="0">
                <a:latin typeface="Times New Roman" panose="02020603050405020304" pitchFamily="18" charset="0"/>
                <a:cs typeface="Times New Roman" panose="02020603050405020304" pitchFamily="18" charset="0"/>
              </a:rPr>
              <a:t>ADVANTAGES :</a:t>
            </a:r>
          </a:p>
          <a:p>
            <a:pPr marL="457200" indent="-457200">
              <a:lnSpc>
                <a:spcPct val="150000"/>
              </a:lnSpc>
              <a:buAutoNum type="arabicPeriod"/>
            </a:pPr>
            <a:r>
              <a:rPr lang="en-US" sz="2200" dirty="0" smtClean="0">
                <a:latin typeface="Times New Roman" panose="02020603050405020304" pitchFamily="18" charset="0"/>
                <a:cs typeface="Times New Roman" panose="02020603050405020304" pitchFamily="18" charset="0"/>
              </a:rPr>
              <a:t>Convenience</a:t>
            </a:r>
            <a:r>
              <a:rPr lang="en-US" sz="2200" dirty="0">
                <a:latin typeface="Times New Roman" panose="02020603050405020304" pitchFamily="18" charset="0"/>
                <a:cs typeface="Times New Roman" panose="02020603050405020304" pitchFamily="18" charset="0"/>
              </a:rPr>
              <a:t>: Customers can browse and order snacks from anywhere using their smartphones</a:t>
            </a:r>
            <a:r>
              <a:rPr lang="en-US" sz="2200" dirty="0" smtClean="0">
                <a:latin typeface="Times New Roman" panose="02020603050405020304" pitchFamily="18" charset="0"/>
                <a:cs typeface="Times New Roman" panose="02020603050405020304" pitchFamily="18" charset="0"/>
              </a:rPr>
              <a:t>.</a:t>
            </a:r>
          </a:p>
          <a:p>
            <a:pPr marL="457200" indent="-457200">
              <a:lnSpc>
                <a:spcPct val="150000"/>
              </a:lnSpc>
              <a:buAutoNum type="arabicPeriod"/>
            </a:pPr>
            <a:r>
              <a:rPr lang="en-US" sz="2200" dirty="0" smtClean="0">
                <a:latin typeface="Times New Roman" panose="02020603050405020304" pitchFamily="18" charset="0"/>
                <a:cs typeface="Times New Roman" panose="02020603050405020304" pitchFamily="18" charset="0"/>
              </a:rPr>
              <a:t>Real-Time </a:t>
            </a:r>
            <a:r>
              <a:rPr lang="en-US" sz="2200" dirty="0">
                <a:latin typeface="Times New Roman" panose="02020603050405020304" pitchFamily="18" charset="0"/>
                <a:cs typeface="Times New Roman" panose="02020603050405020304" pitchFamily="18" charset="0"/>
              </a:rPr>
              <a:t>Tracking: Users receive real-time updates and can track their orders, reducing uncertainty</a:t>
            </a:r>
            <a:r>
              <a:rPr lang="en-US" sz="2200" dirty="0" smtClean="0">
                <a:latin typeface="Times New Roman" panose="02020603050405020304" pitchFamily="18" charset="0"/>
                <a:cs typeface="Times New Roman" panose="02020603050405020304" pitchFamily="18" charset="0"/>
              </a:rPr>
              <a:t>.</a:t>
            </a:r>
          </a:p>
          <a:p>
            <a:pPr marL="457200" indent="-457200">
              <a:lnSpc>
                <a:spcPct val="150000"/>
              </a:lnSpc>
              <a:buAutoNum type="arabicPeriod"/>
            </a:pPr>
            <a:r>
              <a:rPr lang="en-US" sz="2200" dirty="0" smtClean="0">
                <a:latin typeface="Times New Roman" panose="02020603050405020304" pitchFamily="18" charset="0"/>
                <a:cs typeface="Times New Roman" panose="02020603050405020304" pitchFamily="18" charset="0"/>
              </a:rPr>
              <a:t>Faster </a:t>
            </a:r>
            <a:r>
              <a:rPr lang="en-US" sz="2200" dirty="0">
                <a:latin typeface="Times New Roman" panose="02020603050405020304" pitchFamily="18" charset="0"/>
                <a:cs typeface="Times New Roman" panose="02020603050405020304" pitchFamily="18" charset="0"/>
              </a:rPr>
              <a:t>Delivery: GPS-based route planning for delivery agents ensures quicker and more efficient delivery</a:t>
            </a:r>
            <a:r>
              <a:rPr lang="en-US" sz="2200" dirty="0" smtClean="0">
                <a:latin typeface="Times New Roman" panose="02020603050405020304" pitchFamily="18" charset="0"/>
                <a:cs typeface="Times New Roman" panose="02020603050405020304" pitchFamily="18" charset="0"/>
              </a:rPr>
              <a:t>.</a:t>
            </a:r>
          </a:p>
          <a:p>
            <a:pPr marL="457200" indent="-457200">
              <a:lnSpc>
                <a:spcPct val="150000"/>
              </a:lnSpc>
              <a:buAutoNum type="arabicPeriod"/>
            </a:pPr>
            <a:r>
              <a:rPr lang="en-US" sz="2200" dirty="0" smtClean="0">
                <a:latin typeface="Times New Roman" panose="02020603050405020304" pitchFamily="18" charset="0"/>
                <a:cs typeface="Times New Roman" panose="02020603050405020304" pitchFamily="18" charset="0"/>
              </a:rPr>
              <a:t>Improved </a:t>
            </a:r>
            <a:r>
              <a:rPr lang="en-US" sz="2200" dirty="0">
                <a:latin typeface="Times New Roman" panose="02020603050405020304" pitchFamily="18" charset="0"/>
                <a:cs typeface="Times New Roman" panose="02020603050405020304" pitchFamily="18" charset="0"/>
              </a:rPr>
              <a:t>Vendor Management: Vendors can easily manage their inventory, track orders, and offer discounts or </a:t>
            </a:r>
            <a:r>
              <a:rPr lang="en-US" sz="2200" dirty="0" smtClean="0">
                <a:latin typeface="Times New Roman" panose="02020603050405020304" pitchFamily="18" charset="0"/>
                <a:cs typeface="Times New Roman" panose="02020603050405020304" pitchFamily="18" charset="0"/>
              </a:rPr>
              <a:t>promotions.</a:t>
            </a:r>
          </a:p>
          <a:p>
            <a:pPr marL="457200" indent="-457200">
              <a:lnSpc>
                <a:spcPct val="150000"/>
              </a:lnSpc>
              <a:buAutoNum type="arabicPeriod"/>
            </a:pPr>
            <a:r>
              <a:rPr lang="en-US" sz="2200" dirty="0" smtClean="0">
                <a:latin typeface="Times New Roman" panose="02020603050405020304" pitchFamily="18" charset="0"/>
                <a:cs typeface="Times New Roman" panose="02020603050405020304" pitchFamily="18" charset="0"/>
              </a:rPr>
              <a:t>Secure </a:t>
            </a:r>
            <a:r>
              <a:rPr lang="en-US" sz="2200" dirty="0">
                <a:latin typeface="Times New Roman" panose="02020603050405020304" pitchFamily="18" charset="0"/>
                <a:cs typeface="Times New Roman" panose="02020603050405020304" pitchFamily="18" charset="0"/>
              </a:rPr>
              <a:t>Payments: The app provides secure, cashless payment options, reducing errors and improving the user experience.</a:t>
            </a:r>
          </a:p>
        </p:txBody>
      </p:sp>
      <p:sp>
        <p:nvSpPr>
          <p:cNvPr id="4" name="Slide Number Placeholder 3"/>
          <p:cNvSpPr>
            <a:spLocks noGrp="1"/>
          </p:cNvSpPr>
          <p:nvPr>
            <p:ph type="sldNum" sz="quarter" idx="4"/>
          </p:nvPr>
        </p:nvSpPr>
        <p:spPr/>
        <p:txBody>
          <a:bodyPr/>
          <a:lstStyle/>
          <a:p>
            <a:fld id="{58FB4751-880F-D840-AAA9-3A15815CC996}" type="slidenum">
              <a:rPr lang="en-US" smtClean="0"/>
              <a:pPr/>
              <a:t>5</a:t>
            </a:fld>
            <a:endParaRPr lang="en-US" dirty="0"/>
          </a:p>
        </p:txBody>
      </p:sp>
    </p:spTree>
    <p:extLst>
      <p:ext uri="{BB962C8B-B14F-4D97-AF65-F5344CB8AC3E}">
        <p14:creationId xmlns:p14="http://schemas.microsoft.com/office/powerpoint/2010/main" val="170902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937" y="486323"/>
            <a:ext cx="10925908" cy="6724996"/>
          </a:xfrm>
        </p:spPr>
        <p:txBody>
          <a:bodyPr/>
          <a:lstStyle/>
          <a:p>
            <a:pPr>
              <a:lnSpc>
                <a:spcPct val="150000"/>
              </a:lnSpc>
            </a:pP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HARDWARE REQUIREMENTS :</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Server</a:t>
            </a:r>
            <a:r>
              <a:rPr lang="en-US" sz="2000" dirty="0">
                <a:latin typeface="Times New Roman" panose="02020603050405020304" pitchFamily="18" charset="0"/>
                <a:cs typeface="Times New Roman" panose="02020603050405020304" pitchFamily="18" charset="0"/>
              </a:rPr>
              <a:t>: Intel Core i5 or higher, 8GB RAM, 500GB SSD, high-speed internet connection (100 Mbps or more</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Client </a:t>
            </a:r>
            <a:r>
              <a:rPr lang="en-US" sz="2000" dirty="0">
                <a:latin typeface="Times New Roman" panose="02020603050405020304" pitchFamily="18" charset="0"/>
                <a:cs typeface="Times New Roman" panose="02020603050405020304" pitchFamily="18" charset="0"/>
              </a:rPr>
              <a:t>(Customer’s Android Device): Quad-core processor, 2GB RAM, Android 8.0 or later</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Delivery </a:t>
            </a:r>
            <a:r>
              <a:rPr lang="en-US" sz="2000" dirty="0">
                <a:latin typeface="Times New Roman" panose="02020603050405020304" pitchFamily="18" charset="0"/>
                <a:cs typeface="Times New Roman" panose="02020603050405020304" pitchFamily="18" charset="0"/>
              </a:rPr>
              <a:t>Personnel Device: Quad-core processor, 2GB RAM, built-in GPS, Android 8.0 or later</a:t>
            </a:r>
            <a:r>
              <a:rPr lang="en-US" sz="2000" dirty="0" smtClean="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SOFTWARE </a:t>
            </a:r>
            <a:r>
              <a:rPr lang="en-US" sz="3200" b="1" dirty="0">
                <a:latin typeface="Times New Roman" panose="02020603050405020304" pitchFamily="18" charset="0"/>
                <a:cs typeface="Times New Roman" panose="02020603050405020304" pitchFamily="18" charset="0"/>
              </a:rPr>
              <a:t>REQUIREMENTS :</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•Operating </a:t>
            </a:r>
            <a:r>
              <a:rPr lang="en-US" sz="2200" dirty="0">
                <a:latin typeface="Times New Roman" panose="02020603050405020304" pitchFamily="18" charset="0"/>
                <a:cs typeface="Times New Roman" panose="02020603050405020304" pitchFamily="18" charset="0"/>
              </a:rPr>
              <a:t>System: Linux (Ubuntu 20.04+) or Windows Server 2019 (Server), Android 8.0+ (Client</a:t>
            </a:r>
            <a:r>
              <a:rPr lang="en-US" sz="2200" dirty="0" smtClean="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•Backend</a:t>
            </a:r>
            <a:r>
              <a:rPr lang="en-US" sz="2200" dirty="0">
                <a:latin typeface="Times New Roman" panose="02020603050405020304" pitchFamily="18" charset="0"/>
                <a:cs typeface="Times New Roman" panose="02020603050405020304" pitchFamily="18" charset="0"/>
              </a:rPr>
              <a:t>: Python (3.8+), Node.js (v14+), or Java (11+) with Django, Flask, or Express </a:t>
            </a:r>
            <a:r>
              <a:rPr lang="en-US" sz="2200" dirty="0" smtClean="0">
                <a:latin typeface="Times New Roman" panose="02020603050405020304" pitchFamily="18" charset="0"/>
                <a:cs typeface="Times New Roman" panose="02020603050405020304" pitchFamily="18" charset="0"/>
              </a:rPr>
              <a:t>frameworks.</a:t>
            </a:r>
            <a:br>
              <a:rPr lang="en-US" sz="2200" dirty="0" smtClean="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•Database</a:t>
            </a:r>
            <a:r>
              <a:rPr lang="en-US" sz="2200" dirty="0">
                <a:latin typeface="Times New Roman" panose="02020603050405020304" pitchFamily="18" charset="0"/>
                <a:cs typeface="Times New Roman" panose="02020603050405020304" pitchFamily="18" charset="0"/>
              </a:rPr>
              <a:t>: MySQL (v8.0+), PostgreSQL (v12+), or MongoDB (v4.4</a:t>
            </a:r>
            <a:r>
              <a:rPr lang="en-US" sz="2200" dirty="0" smtClean="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•Payment </a:t>
            </a:r>
            <a:r>
              <a:rPr lang="en-US" sz="2200" dirty="0">
                <a:latin typeface="Times New Roman" panose="02020603050405020304" pitchFamily="18" charset="0"/>
                <a:cs typeface="Times New Roman" panose="02020603050405020304" pitchFamily="18" charset="0"/>
              </a:rPr>
              <a:t>Integration: </a:t>
            </a:r>
            <a:r>
              <a:rPr lang="en-US" sz="2200" dirty="0" err="1">
                <a:latin typeface="Times New Roman" panose="02020603050405020304" pitchFamily="18" charset="0"/>
                <a:cs typeface="Times New Roman" panose="02020603050405020304" pitchFamily="18" charset="0"/>
              </a:rPr>
              <a:t>Razorpay</a:t>
            </a:r>
            <a:r>
              <a:rPr lang="en-US" sz="2200" dirty="0">
                <a:latin typeface="Times New Roman" panose="02020603050405020304" pitchFamily="18" charset="0"/>
                <a:cs typeface="Times New Roman" panose="02020603050405020304" pitchFamily="18" charset="0"/>
              </a:rPr>
              <a:t>, PayPal, or Stripe SDK</a:t>
            </a:r>
            <a:r>
              <a:rPr lang="en-US" sz="2200" dirty="0" smtClean="0">
                <a:latin typeface="Times New Roman" panose="02020603050405020304" pitchFamily="18" charset="0"/>
                <a:cs typeface="Times New Roman" panose="02020603050405020304" pitchFamily="18" charset="0"/>
              </a:rPr>
              <a:t>.                </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6</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r>
            <a:br>
              <a:rPr lang="en-US" sz="2200" dirty="0" smtClean="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375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65760"/>
            <a:ext cx="10728960" cy="6492240"/>
          </a:xfrm>
        </p:spPr>
        <p:txBody>
          <a:bodyPr/>
          <a:lstStyle/>
          <a:p>
            <a:pPr>
              <a:lnSpc>
                <a:spcPct val="150000"/>
              </a:lnSpc>
            </a:pP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SYSTEM ARCHITECTURE :</a:t>
            </a: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2200" b="1" dirty="0" smtClean="0">
                <a:latin typeface="Times New Roman" panose="02020603050405020304" pitchFamily="18" charset="0"/>
                <a:cs typeface="Times New Roman" panose="02020603050405020304" pitchFamily="18" charset="0"/>
              </a:rPr>
              <a:t>• Inputs</a:t>
            </a: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Customer Orders: Snack selection, quantity, payment details.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Vendor Inventory: Stock updates, discounts.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Delivery Requests: Delivery location, time preferences.</a:t>
            </a:r>
            <a:br>
              <a:rPr lang="en-US" sz="2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Processing</a:t>
            </a: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Order Management System</a:t>
            </a:r>
            <a:r>
              <a:rPr lang="en-US" sz="2200" dirty="0">
                <a:latin typeface="Times New Roman" panose="02020603050405020304" pitchFamily="18" charset="0"/>
                <a:cs typeface="Times New Roman" panose="02020603050405020304" pitchFamily="18" charset="0"/>
              </a:rPr>
              <a:t>: Validates orders, processes payments.</a:t>
            </a:r>
            <a:br>
              <a:rPr lang="en-US"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Inventory Management</a:t>
            </a:r>
            <a:r>
              <a:rPr lang="en-US" sz="2200" dirty="0">
                <a:latin typeface="Times New Roman" panose="02020603050405020304" pitchFamily="18" charset="0"/>
                <a:cs typeface="Times New Roman" panose="02020603050405020304" pitchFamily="18" charset="0"/>
              </a:rPr>
              <a:t>: Tracks and updates stock availability.</a:t>
            </a:r>
            <a:br>
              <a:rPr lang="en-US"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GPS Tracking System</a:t>
            </a:r>
            <a:r>
              <a:rPr lang="en-US" sz="2200" dirty="0">
                <a:latin typeface="Times New Roman" panose="02020603050405020304" pitchFamily="18" charset="0"/>
                <a:cs typeface="Times New Roman" panose="02020603050405020304" pitchFamily="18" charset="0"/>
              </a:rPr>
              <a:t>: Plans optimized delivery routes and tracks delivery in real-time.</a:t>
            </a:r>
            <a:br>
              <a:rPr lang="en-US" sz="2200" dirty="0">
                <a:latin typeface="Times New Roman" panose="02020603050405020304" pitchFamily="18" charset="0"/>
                <a:cs typeface="Times New Roman" panose="02020603050405020304" pitchFamily="18" charset="0"/>
              </a:rPr>
            </a:br>
            <a:r>
              <a:rPr lang="en-US" sz="2200" dirty="0" smtClean="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Outputs</a:t>
            </a: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Order Confirmation: Receipt and estimated delivery time.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Real-Time Tracking: Live GPS updates for customers.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Delivery Notifications: Alerts and successful delivery confirmation</a:t>
            </a:r>
            <a:r>
              <a:rPr lang="en-US" sz="22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7     </a:t>
            </a:r>
            <a:r>
              <a:rPr lang="en-US" dirty="0" smtClean="0"/>
              <a:t/>
            </a:r>
            <a:br>
              <a:rPr lang="en-US" dirty="0" smtClean="0"/>
            </a:br>
            <a:endParaRPr lang="en-US" dirty="0"/>
          </a:p>
        </p:txBody>
      </p:sp>
      <p:cxnSp>
        <p:nvCxnSpPr>
          <p:cNvPr id="6" name="Straight Connector 5"/>
          <p:cNvCxnSpPr/>
          <p:nvPr/>
        </p:nvCxnSpPr>
        <p:spPr>
          <a:xfrm>
            <a:off x="10652760" y="6614160"/>
            <a:ext cx="426720" cy="0"/>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19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8" y="-149629"/>
            <a:ext cx="10360152" cy="914400"/>
          </a:xfrm>
        </p:spPr>
        <p:txBody>
          <a:bodyPr/>
          <a:lstStyle/>
          <a:p>
            <a:r>
              <a:rPr lang="en-US" b="1" dirty="0" smtClean="0">
                <a:latin typeface="Times New Roman" panose="02020603050405020304" pitchFamily="18" charset="0"/>
                <a:cs typeface="Times New Roman" panose="02020603050405020304" pitchFamily="18" charset="0"/>
              </a:rPr>
              <a:t>IMPLEMENTATION :</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quarter" idx="12"/>
          </p:nvPr>
        </p:nvSpPr>
        <p:spPr>
          <a:xfrm>
            <a:off x="914398" y="914400"/>
            <a:ext cx="10839797" cy="5861303"/>
          </a:xfrm>
        </p:spPr>
        <p:txBody>
          <a:bodyPr>
            <a:normAutofit fontScale="92500"/>
          </a:bodyPr>
          <a:lstStyle/>
          <a:p>
            <a:pPr>
              <a:lnSpc>
                <a:spcPct val="150000"/>
              </a:lnSpc>
            </a:pPr>
            <a:r>
              <a:rPr lang="en-US" sz="2200" dirty="0">
                <a:latin typeface="Times New Roman" panose="02020603050405020304" pitchFamily="18" charset="0"/>
                <a:cs typeface="Times New Roman" panose="02020603050405020304" pitchFamily="18" charset="0"/>
              </a:rPr>
              <a:t>The Android-based snack ordering and delivery system is built step-by-step to ensure smooth operation. The app is created for customers to browse and order snacks, while a web dashboard is designed for vendors to manage their inventory and orders. The backend system handles order processing, inventory, and delivery tracking, while using Google Maps for GPS tracking and Firebase for notifications</a:t>
            </a:r>
            <a:r>
              <a:rPr lang="en-US" sz="2200" dirty="0" smtClean="0">
                <a:latin typeface="Times New Roman" panose="02020603050405020304" pitchFamily="18" charset="0"/>
                <a:cs typeface="Times New Roman" panose="02020603050405020304" pitchFamily="18" charset="0"/>
              </a:rPr>
              <a:t>.</a:t>
            </a:r>
          </a:p>
          <a:p>
            <a:pPr>
              <a:lnSpc>
                <a:spcPct val="150000"/>
              </a:lnSpc>
            </a:pPr>
            <a:r>
              <a:rPr lang="en-US" sz="3200" b="1" dirty="0" smtClean="0">
                <a:latin typeface="Times New Roman" panose="02020603050405020304" pitchFamily="18" charset="0"/>
                <a:cs typeface="Times New Roman" panose="02020603050405020304" pitchFamily="18" charset="0"/>
              </a:rPr>
              <a:t>STEPS FOR IMPLEMENTATION :</a:t>
            </a:r>
          </a:p>
          <a:p>
            <a:pPr>
              <a:lnSpc>
                <a:spcPct val="150000"/>
              </a:lnSpc>
            </a:pPr>
            <a:r>
              <a:rPr lang="en-US" sz="2200" dirty="0" smtClean="0">
                <a:latin typeface="Times New Roman" panose="02020603050405020304" pitchFamily="18" charset="0"/>
                <a:cs typeface="Times New Roman" panose="02020603050405020304" pitchFamily="18" charset="0"/>
              </a:rPr>
              <a:t>• Design</a:t>
            </a:r>
            <a:r>
              <a:rPr lang="en-US" sz="2200" dirty="0">
                <a:latin typeface="Times New Roman" panose="02020603050405020304" pitchFamily="18" charset="0"/>
                <a:cs typeface="Times New Roman" panose="02020603050405020304" pitchFamily="18" charset="0"/>
              </a:rPr>
              <a:t>: Plan the app’s look, database, and how the app connects with the server</a:t>
            </a:r>
            <a:r>
              <a:rPr lang="en-US" sz="2200" dirty="0" smtClean="0">
                <a:latin typeface="Times New Roman" panose="02020603050405020304" pitchFamily="18" charset="0"/>
                <a:cs typeface="Times New Roman" panose="02020603050405020304" pitchFamily="18" charset="0"/>
              </a:rPr>
              <a:t>.</a:t>
            </a:r>
          </a:p>
          <a:p>
            <a:pPr>
              <a:lnSpc>
                <a:spcPct val="150000"/>
              </a:lnSpc>
            </a:pPr>
            <a:r>
              <a:rPr lang="en-US" sz="2200" dirty="0" smtClean="0">
                <a:latin typeface="Times New Roman" panose="02020603050405020304" pitchFamily="18" charset="0"/>
                <a:cs typeface="Times New Roman" panose="02020603050405020304" pitchFamily="18" charset="0"/>
              </a:rPr>
              <a:t>• Backend </a:t>
            </a:r>
            <a:r>
              <a:rPr lang="en-US" sz="2200" dirty="0">
                <a:latin typeface="Times New Roman" panose="02020603050405020304" pitchFamily="18" charset="0"/>
                <a:cs typeface="Times New Roman" panose="02020603050405020304" pitchFamily="18" charset="0"/>
              </a:rPr>
              <a:t>Development: Create server functions to handle snack orders, inventory, and track </a:t>
            </a:r>
            <a:r>
              <a:rPr lang="en-US" sz="2200" dirty="0" smtClean="0">
                <a:latin typeface="Times New Roman" panose="02020603050405020304" pitchFamily="18" charset="0"/>
                <a:cs typeface="Times New Roman" panose="02020603050405020304" pitchFamily="18" charset="0"/>
              </a:rPr>
              <a:t>deliveries.</a:t>
            </a:r>
          </a:p>
          <a:p>
            <a:pPr>
              <a:lnSpc>
                <a:spcPct val="150000"/>
              </a:lnSpc>
            </a:pPr>
            <a:r>
              <a:rPr lang="en-US" sz="2200" dirty="0">
                <a:latin typeface="Times New Roman" panose="02020603050405020304" pitchFamily="18" charset="0"/>
                <a:cs typeface="Times New Roman" panose="02020603050405020304" pitchFamily="18" charset="0"/>
              </a:rPr>
              <a:t>•</a:t>
            </a:r>
            <a:r>
              <a:rPr lang="en-US" sz="2200" dirty="0" smtClean="0">
                <a:latin typeface="Times New Roman" panose="02020603050405020304" pitchFamily="18" charset="0"/>
                <a:cs typeface="Times New Roman" panose="02020603050405020304" pitchFamily="18" charset="0"/>
              </a:rPr>
              <a:t> App </a:t>
            </a:r>
            <a:r>
              <a:rPr lang="en-US" sz="2200" dirty="0">
                <a:latin typeface="Times New Roman" panose="02020603050405020304" pitchFamily="18" charset="0"/>
                <a:cs typeface="Times New Roman" panose="02020603050405020304" pitchFamily="18" charset="0"/>
              </a:rPr>
              <a:t>Development: Build the customer-facing app where they can browse, order, and track their </a:t>
            </a:r>
            <a:r>
              <a:rPr lang="en-US" sz="2200" dirty="0" smtClean="0">
                <a:latin typeface="Times New Roman" panose="02020603050405020304" pitchFamily="18" charset="0"/>
                <a:cs typeface="Times New Roman" panose="02020603050405020304" pitchFamily="18" charset="0"/>
              </a:rPr>
              <a:t>snacks.</a:t>
            </a:r>
          </a:p>
          <a:p>
            <a:pPr>
              <a:lnSpc>
                <a:spcPct val="150000"/>
              </a:lnSpc>
            </a:pPr>
            <a:r>
              <a:rPr lang="en-US" sz="2200" dirty="0" smtClean="0">
                <a:latin typeface="Times New Roman" panose="02020603050405020304" pitchFamily="18" charset="0"/>
                <a:cs typeface="Times New Roman" panose="02020603050405020304" pitchFamily="18" charset="0"/>
              </a:rPr>
              <a:t>• Testing</a:t>
            </a:r>
            <a:r>
              <a:rPr lang="en-US" sz="2200" dirty="0">
                <a:latin typeface="Times New Roman" panose="02020603050405020304" pitchFamily="18" charset="0"/>
                <a:cs typeface="Times New Roman" panose="02020603050405020304" pitchFamily="18" charset="0"/>
              </a:rPr>
              <a:t>: Ensure the app works correctly on different devices and conditions</a:t>
            </a:r>
            <a:r>
              <a:rPr lang="en-US" sz="2200" dirty="0" smtClean="0">
                <a:latin typeface="Times New Roman" panose="02020603050405020304" pitchFamily="18" charset="0"/>
                <a:cs typeface="Times New Roman" panose="02020603050405020304" pitchFamily="18" charset="0"/>
              </a:rPr>
              <a:t>.</a:t>
            </a:r>
          </a:p>
          <a:p>
            <a:pPr>
              <a:lnSpc>
                <a:spcPct val="150000"/>
              </a:lnSpc>
            </a:pPr>
            <a:r>
              <a:rPr lang="en-US" sz="2200" dirty="0">
                <a:latin typeface="Times New Roman" panose="02020603050405020304" pitchFamily="18" charset="0"/>
                <a:cs typeface="Times New Roman" panose="02020603050405020304" pitchFamily="18" charset="0"/>
              </a:rPr>
              <a:t>Deployment: </a:t>
            </a:r>
            <a:r>
              <a:rPr lang="en-US" sz="2200" dirty="0" smtClean="0">
                <a:latin typeface="Times New Roman" panose="02020603050405020304" pitchFamily="18" charset="0"/>
                <a:cs typeface="Times New Roman" panose="02020603050405020304" pitchFamily="18" charset="0"/>
              </a:rPr>
              <a:t>Launch on cloud </a:t>
            </a:r>
            <a:r>
              <a:rPr lang="en-US" sz="2200" dirty="0">
                <a:latin typeface="Times New Roman" panose="02020603050405020304" pitchFamily="18" charset="0"/>
                <a:cs typeface="Times New Roman" panose="02020603050405020304" pitchFamily="18" charset="0"/>
              </a:rPr>
              <a:t>server &amp;</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make the app available on the Google Play Store.</a:t>
            </a:r>
            <a:endParaRPr lang="en-US" sz="2200" dirty="0" smtClean="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4"/>
          </p:nvPr>
        </p:nvSpPr>
        <p:spPr/>
        <p:txBody>
          <a:bodyPr/>
          <a:lstStyle/>
          <a:p>
            <a:fld id="{58FB4751-880F-D840-AAA9-3A15815CC996}" type="slidenum">
              <a:rPr lang="en-US" smtClean="0"/>
              <a:pPr/>
              <a:t>8</a:t>
            </a:fld>
            <a:endParaRPr lang="en-US" dirty="0"/>
          </a:p>
        </p:txBody>
      </p:sp>
    </p:spTree>
    <p:extLst>
      <p:ext uri="{BB962C8B-B14F-4D97-AF65-F5344CB8AC3E}">
        <p14:creationId xmlns:p14="http://schemas.microsoft.com/office/powerpoint/2010/main" val="1022444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9753"/>
            <a:ext cx="7534656" cy="914400"/>
          </a:xfrm>
        </p:spPr>
        <p:txBody>
          <a:bodyPr/>
          <a:lstStyle/>
          <a:p>
            <a:r>
              <a:rPr lang="en-US" b="1" dirty="0" smtClean="0">
                <a:latin typeface="Times New Roman" panose="02020603050405020304" pitchFamily="18" charset="0"/>
                <a:cs typeface="Times New Roman" panose="02020603050405020304" pitchFamily="18" charset="0"/>
              </a:rPr>
              <a:t>MODULES :</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2"/>
          </p:nvPr>
        </p:nvSpPr>
        <p:spPr>
          <a:xfrm>
            <a:off x="1091183" y="1245971"/>
            <a:ext cx="11100817" cy="5081782"/>
          </a:xfrm>
        </p:spPr>
        <p:txBody>
          <a:bodyPr>
            <a:normAutofit fontScale="92500" lnSpcReduction="10000"/>
          </a:bodyPr>
          <a:lstStyle/>
          <a:p>
            <a:pPr>
              <a:lnSpc>
                <a:spcPct val="150000"/>
              </a:lnSpc>
            </a:pPr>
            <a:r>
              <a:rPr lang="en-US" sz="2200" dirty="0" smtClean="0">
                <a:latin typeface="Times New Roman" panose="02020603050405020304" pitchFamily="18" charset="0"/>
                <a:ea typeface="Tahoma" panose="020B0604030504040204" pitchFamily="34" charset="0"/>
                <a:cs typeface="Times New Roman" panose="02020603050405020304" pitchFamily="18" charset="0"/>
              </a:rPr>
              <a:t>•User </a:t>
            </a:r>
            <a:r>
              <a:rPr lang="en-US" sz="2200" dirty="0">
                <a:latin typeface="Times New Roman" panose="02020603050405020304" pitchFamily="18" charset="0"/>
                <a:ea typeface="Tahoma" panose="020B0604030504040204" pitchFamily="34" charset="0"/>
                <a:cs typeface="Times New Roman" panose="02020603050405020304" pitchFamily="18" charset="0"/>
              </a:rPr>
              <a:t>Module</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 Users </a:t>
            </a:r>
            <a:r>
              <a:rPr lang="en-US" sz="2200" dirty="0">
                <a:latin typeface="Times New Roman" panose="02020603050405020304" pitchFamily="18" charset="0"/>
                <a:ea typeface="Tahoma" panose="020B0604030504040204" pitchFamily="34" charset="0"/>
                <a:cs typeface="Times New Roman" panose="02020603050405020304" pitchFamily="18" charset="0"/>
              </a:rPr>
              <a:t>sign up, browse snacks, place orders, and track them in real-</a:t>
            </a:r>
            <a:r>
              <a:rPr lang="en-US" sz="2200" dirty="0" err="1">
                <a:latin typeface="Times New Roman" panose="02020603050405020304" pitchFamily="18" charset="0"/>
                <a:ea typeface="Tahoma" panose="020B0604030504040204" pitchFamily="34" charset="0"/>
                <a:cs typeface="Times New Roman" panose="02020603050405020304" pitchFamily="18" charset="0"/>
              </a:rPr>
              <a:t>time.They</a:t>
            </a:r>
            <a:r>
              <a:rPr lang="en-US" sz="2200" dirty="0">
                <a:latin typeface="Times New Roman" panose="02020603050405020304" pitchFamily="18" charset="0"/>
                <a:ea typeface="Tahoma" panose="020B0604030504040204" pitchFamily="34" charset="0"/>
                <a:cs typeface="Times New Roman" panose="02020603050405020304" pitchFamily="18" charset="0"/>
              </a:rPr>
              <a:t> can securely pay using integrated payment </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options.</a:t>
            </a:r>
          </a:p>
          <a:p>
            <a:pPr>
              <a:lnSpc>
                <a:spcPct val="150000"/>
              </a:lnSpc>
            </a:pPr>
            <a:r>
              <a:rPr lang="en-US" sz="2200" dirty="0" smtClean="0">
                <a:latin typeface="Times New Roman" panose="02020603050405020304" pitchFamily="18" charset="0"/>
                <a:ea typeface="Tahoma" panose="020B0604030504040204" pitchFamily="34" charset="0"/>
                <a:cs typeface="Times New Roman" panose="02020603050405020304" pitchFamily="18" charset="0"/>
              </a:rPr>
              <a:t>•Vendor </a:t>
            </a:r>
            <a:r>
              <a:rPr lang="en-US" sz="2200" dirty="0">
                <a:latin typeface="Times New Roman" panose="02020603050405020304" pitchFamily="18" charset="0"/>
                <a:ea typeface="Tahoma" panose="020B0604030504040204" pitchFamily="34" charset="0"/>
                <a:cs typeface="Times New Roman" panose="02020603050405020304" pitchFamily="18" charset="0"/>
              </a:rPr>
              <a:t>Module</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 Vendors </a:t>
            </a:r>
            <a:r>
              <a:rPr lang="en-US" sz="2200" dirty="0">
                <a:latin typeface="Times New Roman" panose="02020603050405020304" pitchFamily="18" charset="0"/>
                <a:ea typeface="Tahoma" panose="020B0604030504040204" pitchFamily="34" charset="0"/>
                <a:cs typeface="Times New Roman" panose="02020603050405020304" pitchFamily="18" charset="0"/>
              </a:rPr>
              <a:t>sign in, manage their snack listings, check stock, and process </a:t>
            </a:r>
            <a:r>
              <a:rPr lang="en-US" sz="2200" dirty="0" err="1">
                <a:latin typeface="Times New Roman" panose="02020603050405020304" pitchFamily="18" charset="0"/>
                <a:ea typeface="Tahoma" panose="020B0604030504040204" pitchFamily="34" charset="0"/>
                <a:cs typeface="Times New Roman" panose="02020603050405020304" pitchFamily="18" charset="0"/>
              </a:rPr>
              <a:t>orders.They</a:t>
            </a:r>
            <a:r>
              <a:rPr lang="en-US" sz="2200" dirty="0">
                <a:latin typeface="Times New Roman" panose="02020603050405020304" pitchFamily="18" charset="0"/>
                <a:ea typeface="Tahoma" panose="020B0604030504040204" pitchFamily="34" charset="0"/>
                <a:cs typeface="Times New Roman" panose="02020603050405020304" pitchFamily="18" charset="0"/>
              </a:rPr>
              <a:t> can view sales and offer </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discounts.</a:t>
            </a:r>
          </a:p>
          <a:p>
            <a:pPr>
              <a:lnSpc>
                <a:spcPct val="150000"/>
              </a:lnSpc>
            </a:pPr>
            <a:r>
              <a:rPr lang="en-US" sz="2200" dirty="0" smtClean="0">
                <a:latin typeface="Times New Roman" panose="02020603050405020304" pitchFamily="18" charset="0"/>
                <a:ea typeface="Tahoma" panose="020B0604030504040204" pitchFamily="34" charset="0"/>
                <a:cs typeface="Times New Roman" panose="02020603050405020304" pitchFamily="18" charset="0"/>
              </a:rPr>
              <a:t>•Order </a:t>
            </a:r>
            <a:r>
              <a:rPr lang="en-US" sz="2200" dirty="0">
                <a:latin typeface="Times New Roman" panose="02020603050405020304" pitchFamily="18" charset="0"/>
                <a:ea typeface="Tahoma" panose="020B0604030504040204" pitchFamily="34" charset="0"/>
                <a:cs typeface="Times New Roman" panose="02020603050405020304" pitchFamily="18" charset="0"/>
              </a:rPr>
              <a:t>Management Module</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 Handles </a:t>
            </a:r>
            <a:r>
              <a:rPr lang="en-US" sz="2200" dirty="0">
                <a:latin typeface="Times New Roman" panose="02020603050405020304" pitchFamily="18" charset="0"/>
                <a:ea typeface="Tahoma" panose="020B0604030504040204" pitchFamily="34" charset="0"/>
                <a:cs typeface="Times New Roman" panose="02020603050405020304" pitchFamily="18" charset="0"/>
              </a:rPr>
              <a:t>the process from placing the order to assigning it to a delivery person and updating the order </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status.</a:t>
            </a:r>
          </a:p>
          <a:p>
            <a:pPr>
              <a:lnSpc>
                <a:spcPct val="150000"/>
              </a:lnSpc>
            </a:pPr>
            <a:r>
              <a:rPr lang="en-US" sz="2200" dirty="0" smtClean="0">
                <a:latin typeface="Times New Roman" panose="02020603050405020304" pitchFamily="18" charset="0"/>
                <a:ea typeface="Tahoma" panose="020B0604030504040204" pitchFamily="34" charset="0"/>
                <a:cs typeface="Times New Roman" panose="02020603050405020304" pitchFamily="18" charset="0"/>
              </a:rPr>
              <a:t>•Delivery </a:t>
            </a:r>
            <a:r>
              <a:rPr lang="en-US" sz="2200" dirty="0">
                <a:latin typeface="Times New Roman" panose="02020603050405020304" pitchFamily="18" charset="0"/>
                <a:ea typeface="Tahoma" panose="020B0604030504040204" pitchFamily="34" charset="0"/>
                <a:cs typeface="Times New Roman" panose="02020603050405020304" pitchFamily="18" charset="0"/>
              </a:rPr>
              <a:t>Module</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 Delivery </a:t>
            </a:r>
            <a:r>
              <a:rPr lang="en-US" sz="2200" dirty="0">
                <a:latin typeface="Times New Roman" panose="02020603050405020304" pitchFamily="18" charset="0"/>
                <a:ea typeface="Tahoma" panose="020B0604030504040204" pitchFamily="34" charset="0"/>
                <a:cs typeface="Times New Roman" panose="02020603050405020304" pitchFamily="18" charset="0"/>
              </a:rPr>
              <a:t>staff log in, see assigned orders, and use GPS to find the best route to deliver </a:t>
            </a:r>
            <a:r>
              <a:rPr lang="en-US" sz="2200" dirty="0" err="1">
                <a:latin typeface="Times New Roman" panose="02020603050405020304" pitchFamily="18" charset="0"/>
                <a:ea typeface="Tahoma" panose="020B0604030504040204" pitchFamily="34" charset="0"/>
                <a:cs typeface="Times New Roman" panose="02020603050405020304" pitchFamily="18" charset="0"/>
              </a:rPr>
              <a:t>snacks.They</a:t>
            </a:r>
            <a:r>
              <a:rPr lang="en-US" sz="2200" dirty="0">
                <a:latin typeface="Times New Roman" panose="02020603050405020304" pitchFamily="18" charset="0"/>
                <a:ea typeface="Tahoma" panose="020B0604030504040204" pitchFamily="34" charset="0"/>
                <a:cs typeface="Times New Roman" panose="02020603050405020304" pitchFamily="18" charset="0"/>
              </a:rPr>
              <a:t> update the delivery status when an order is </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completed.</a:t>
            </a:r>
          </a:p>
          <a:p>
            <a:pPr>
              <a:lnSpc>
                <a:spcPct val="150000"/>
              </a:lnSpc>
            </a:pPr>
            <a:r>
              <a:rPr lang="en-US" sz="2200" dirty="0" smtClean="0">
                <a:latin typeface="Times New Roman" panose="02020603050405020304" pitchFamily="18" charset="0"/>
                <a:ea typeface="Tahoma" panose="020B0604030504040204" pitchFamily="34" charset="0"/>
                <a:cs typeface="Times New Roman" panose="02020603050405020304" pitchFamily="18" charset="0"/>
              </a:rPr>
              <a:t>•Payment </a:t>
            </a:r>
            <a:r>
              <a:rPr lang="en-US" sz="2200" dirty="0">
                <a:latin typeface="Times New Roman" panose="02020603050405020304" pitchFamily="18" charset="0"/>
                <a:ea typeface="Tahoma" panose="020B0604030504040204" pitchFamily="34" charset="0"/>
                <a:cs typeface="Times New Roman" panose="02020603050405020304" pitchFamily="18" charset="0"/>
              </a:rPr>
              <a:t>Module</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 Customers </a:t>
            </a:r>
            <a:r>
              <a:rPr lang="en-US" sz="2200" dirty="0">
                <a:latin typeface="Times New Roman" panose="02020603050405020304" pitchFamily="18" charset="0"/>
                <a:ea typeface="Tahoma" panose="020B0604030504040204" pitchFamily="34" charset="0"/>
                <a:cs typeface="Times New Roman" panose="02020603050405020304" pitchFamily="18" charset="0"/>
              </a:rPr>
              <a:t>pay for their snacks securely using online payment systems like </a:t>
            </a:r>
            <a:r>
              <a:rPr lang="en-US" sz="2200" dirty="0" err="1">
                <a:latin typeface="Times New Roman" panose="02020603050405020304" pitchFamily="18" charset="0"/>
                <a:ea typeface="Tahoma" panose="020B0604030504040204" pitchFamily="34" charset="0"/>
                <a:cs typeface="Times New Roman" panose="02020603050405020304" pitchFamily="18" charset="0"/>
              </a:rPr>
              <a:t>Razorpay</a:t>
            </a:r>
            <a:r>
              <a:rPr lang="en-US" sz="2200" dirty="0">
                <a:latin typeface="Times New Roman" panose="02020603050405020304" pitchFamily="18" charset="0"/>
                <a:ea typeface="Tahoma" panose="020B0604030504040204" pitchFamily="34" charset="0"/>
                <a:cs typeface="Times New Roman" panose="02020603050405020304" pitchFamily="18" charset="0"/>
              </a:rPr>
              <a:t> or </a:t>
            </a:r>
            <a:r>
              <a:rPr lang="en-US" sz="2200" dirty="0" err="1">
                <a:latin typeface="Times New Roman" panose="02020603050405020304" pitchFamily="18" charset="0"/>
                <a:ea typeface="Tahoma" panose="020B0604030504040204" pitchFamily="34" charset="0"/>
                <a:cs typeface="Times New Roman" panose="02020603050405020304" pitchFamily="18" charset="0"/>
              </a:rPr>
              <a:t>PayPal.The</a:t>
            </a:r>
            <a:r>
              <a:rPr lang="en-US" sz="2200" dirty="0">
                <a:latin typeface="Times New Roman" panose="02020603050405020304" pitchFamily="18" charset="0"/>
                <a:ea typeface="Tahoma" panose="020B0604030504040204" pitchFamily="34" charset="0"/>
                <a:cs typeface="Times New Roman" panose="02020603050405020304" pitchFamily="18" charset="0"/>
              </a:rPr>
              <a:t> app generates digital receipts for each </a:t>
            </a:r>
            <a:r>
              <a:rPr lang="en-US" sz="2200" dirty="0" smtClean="0">
                <a:latin typeface="Times New Roman" panose="02020603050405020304" pitchFamily="18" charset="0"/>
                <a:ea typeface="Tahoma" panose="020B0604030504040204" pitchFamily="34" charset="0"/>
                <a:cs typeface="Times New Roman" panose="02020603050405020304" pitchFamily="18" charset="0"/>
              </a:rPr>
              <a:t>transaction.</a:t>
            </a:r>
          </a:p>
        </p:txBody>
      </p:sp>
      <p:sp>
        <p:nvSpPr>
          <p:cNvPr id="5" name="Slide Number Placeholder 4"/>
          <p:cNvSpPr>
            <a:spLocks noGrp="1"/>
          </p:cNvSpPr>
          <p:nvPr>
            <p:ph type="sldNum" sz="quarter" idx="4"/>
          </p:nvPr>
        </p:nvSpPr>
        <p:spPr/>
        <p:txBody>
          <a:bodyPr/>
          <a:lstStyle/>
          <a:p>
            <a:fld id="{58FB4751-880F-D840-AAA9-3A15815CC996}" type="slidenum">
              <a:rPr lang="en-US" smtClean="0"/>
              <a:pPr/>
              <a:t>9</a:t>
            </a:fld>
            <a:endParaRPr lang="en-US" dirty="0"/>
          </a:p>
        </p:txBody>
      </p:sp>
    </p:spTree>
    <p:extLst>
      <p:ext uri="{BB962C8B-B14F-4D97-AF65-F5344CB8AC3E}">
        <p14:creationId xmlns:p14="http://schemas.microsoft.com/office/powerpoint/2010/main" val="3093966165"/>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2.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DF9CEC-52C2-4D14-B2F5-11176002A8B6}">
  <ds:schemaRefs>
    <ds:schemaRef ds:uri="http://schemas.microsoft.com/office/2006/documentManagement/types"/>
    <ds:schemaRef ds:uri="http://www.w3.org/XML/1998/namespace"/>
    <ds:schemaRef ds:uri="http://schemas.microsoft.com/sharepoint/v3"/>
    <ds:schemaRef ds:uri="71af3243-3dd4-4a8d-8c0d-dd76da1f02a5"/>
    <ds:schemaRef ds:uri="http://purl.org/dc/elements/1.1/"/>
    <ds:schemaRef ds:uri="16c05727-aa75-4e4a-9b5f-8a80a1165891"/>
    <ds:schemaRef ds:uri="http://schemas.microsoft.com/office/infopath/2007/PartnerControls"/>
    <ds:schemaRef ds:uri="http://purl.org/dc/terms/"/>
    <ds:schemaRef ds:uri="http://schemas.microsoft.com/office/2006/metadata/properties"/>
    <ds:schemaRef ds:uri="http://schemas.openxmlformats.org/package/2006/metadata/core-properties"/>
    <ds:schemaRef ds:uri="230e9df3-be65-4c73-a93b-d1236ebd677e"/>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125</TotalTime>
  <Words>947</Words>
  <Application>Microsoft Office PowerPoint</Application>
  <PresentationFormat>Widescreen</PresentationFormat>
  <Paragraphs>61</Paragraphs>
  <Slides>14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Courier New</vt:lpstr>
      <vt:lpstr>Gill Sans Nova Light</vt:lpstr>
      <vt:lpstr>Sagona Book</vt:lpstr>
      <vt:lpstr>Tahoma</vt:lpstr>
      <vt:lpstr>Times New Roman</vt:lpstr>
      <vt:lpstr>Times New Roman Bold</vt:lpstr>
      <vt:lpstr>Custom</vt:lpstr>
      <vt:lpstr> NM1026  - ANDROID  APPLICATION  DEVELOPMENT  SNACK ORDERING AND DELIVERING APP</vt:lpstr>
      <vt:lpstr>ABSTRACT :</vt:lpstr>
      <vt:lpstr>INTRODUCTION :</vt:lpstr>
      <vt:lpstr>PROBLEM DEFINITION :</vt:lpstr>
      <vt:lpstr>PowerPoint Presentation</vt:lpstr>
      <vt:lpstr>       HARDWARE REQUIREMENTS : • Server: Intel Core i5 or higher, 8GB RAM, 500GB SSD, high-speed internet connection (100 Mbps or more) • Client (Customer’s Android Device): Quad-core processor, 2GB RAM, Android 8.0 or later. • Delivery Personnel Device: Quad-core processor, 2GB RAM, built-in GPS, Android 8.0 or later. SOFTWARE REQUIREMENTS : •Operating System: Linux (Ubuntu 20.04+) or Windows Server 2019 (Server), Android 8.0+ (Client). •Backend: Python (3.8+), Node.js (v14+), or Java (11+) with Django, Flask, or Express frameworks. •Database: MySQL (v8.0+), PostgreSQL (v12+), or MongoDB (v4.4+). •Payment Integration: Razorpay, PayPal, or Stripe SDK.                                                                                                                                                               ▬ 6                                                                                                    </vt:lpstr>
      <vt:lpstr> SYSTEM ARCHITECTURE : • Inputs: Customer Orders: Snack selection, quantity, payment details. Vendor Inventory: Stock updates, discounts. Delivery Requests: Delivery location, time preferences. • Processing: Order Management System: Validates orders, processes payments. Inventory Management: Tracks and updates stock availability. GPS Tracking System: Plans optimized delivery routes and tracks delivery in real-time. • Outputs: Order Confirmation: Receipt and estimated delivery time. Real-Time Tracking: Live GPS updates for customers. Delivery Notifications: Alerts and successful delivery confirmation.                                       7      </vt:lpstr>
      <vt:lpstr>IMPLEMENTATION :</vt:lpstr>
      <vt:lpstr>MODULES :</vt:lpstr>
      <vt:lpstr>RESULTS AND INSIGHTS :</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SNACK ORDERING AND DELIVERING APP</dc:title>
  <dc:creator>PC</dc:creator>
  <cp:lastModifiedBy>PC</cp:lastModifiedBy>
  <cp:revision>326</cp:revision>
  <dcterms:created xsi:type="dcterms:W3CDTF">2024-11-21T04:40:16Z</dcterms:created>
  <dcterms:modified xsi:type="dcterms:W3CDTF">2024-12-12T16:51:37Z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